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 id="2147483674" r:id="rId4"/>
    <p:sldMasterId id="2147483687" r:id="rId5"/>
    <p:sldMasterId id="2147483700" r:id="rId6"/>
  </p:sldMasterIdLst>
  <p:notesMasterIdLst>
    <p:notesMasterId r:id="rId29"/>
  </p:notesMasterIdLst>
  <p:sldIdLst>
    <p:sldId id="1477" r:id="rId7"/>
    <p:sldId id="1429" r:id="rId8"/>
    <p:sldId id="1432" r:id="rId9"/>
    <p:sldId id="1563" r:id="rId10"/>
    <p:sldId id="1565" r:id="rId11"/>
    <p:sldId id="1434" r:id="rId12"/>
    <p:sldId id="1475" r:id="rId13"/>
    <p:sldId id="1359" r:id="rId14"/>
    <p:sldId id="1362" r:id="rId15"/>
    <p:sldId id="1435" r:id="rId16"/>
    <p:sldId id="1361" r:id="rId17"/>
    <p:sldId id="1479" r:id="rId18"/>
    <p:sldId id="1437" r:id="rId19"/>
    <p:sldId id="1440" r:id="rId20"/>
    <p:sldId id="1560" r:id="rId21"/>
    <p:sldId id="1561" r:id="rId22"/>
    <p:sldId id="1562" r:id="rId23"/>
    <p:sldId id="1439" r:id="rId24"/>
    <p:sldId id="1369" r:id="rId25"/>
    <p:sldId id="1372" r:id="rId26"/>
    <p:sldId id="1374" r:id="rId27"/>
    <p:sldId id="1517" r:id="rId28"/>
    <p:sldId id="1481" r:id="rId30"/>
    <p:sldId id="1441" r:id="rId31"/>
    <p:sldId id="1566" r:id="rId32"/>
    <p:sldId id="1567" r:id="rId33"/>
    <p:sldId id="1568" r:id="rId34"/>
    <p:sldId id="1569" r:id="rId35"/>
    <p:sldId id="1570" r:id="rId36"/>
    <p:sldId id="1482" r:id="rId37"/>
    <p:sldId id="1442" r:id="rId38"/>
    <p:sldId id="1543" r:id="rId39"/>
    <p:sldId id="1572" r:id="rId40"/>
    <p:sldId id="1573" r:id="rId41"/>
    <p:sldId id="1546" r:id="rId42"/>
    <p:sldId id="1544" r:id="rId43"/>
    <p:sldId id="1519" r:id="rId44"/>
    <p:sldId id="1445" r:id="rId45"/>
    <p:sldId id="1415" r:id="rId46"/>
    <p:sldId id="1413" r:id="rId47"/>
    <p:sldId id="1406" r:id="rId48"/>
    <p:sldId id="1407" r:id="rId49"/>
    <p:sldId id="1414" r:id="rId50"/>
    <p:sldId id="1408" r:id="rId51"/>
    <p:sldId id="1409" r:id="rId52"/>
    <p:sldId id="1410" r:id="rId53"/>
    <p:sldId id="1411" r:id="rId54"/>
    <p:sldId id="1412" r:id="rId55"/>
  </p:sldIdLst>
  <p:sldSz cx="9144000" cy="6858000" type="screen4x3"/>
  <p:notesSz cx="6858000" cy="9144000"/>
  <p:embeddedFontLst>
    <p:embeddedFont>
      <p:font typeface="微软雅黑" panose="020B0503020204020204" pitchFamily="34" charset="-122"/>
      <p:regular r:id="rId59"/>
    </p:embeddedFont>
    <p:embeddedFont>
      <p:font typeface="Calibri" panose="020F0502020204030204" charset="0"/>
      <p:regular r:id="rId60"/>
      <p:bold r:id="rId61"/>
      <p:italic r:id="rId62"/>
      <p:boldItalic r:id="rId63"/>
    </p:embeddedFont>
    <p:embeddedFont>
      <p:font typeface="Calibri Light" panose="020F0302020204030204"/>
      <p:regular r:id="rId64"/>
      <p:italic r:id="rId65"/>
    </p:embeddedFont>
    <p:embeddedFont>
      <p:font typeface="黑体" panose="02010609060101010101" charset="-122"/>
      <p:regular r:id="rId66"/>
    </p:embeddedFont>
    <p:embeddedFont>
      <p:font typeface="楷体_GB2312" panose="02010600030101010101" pitchFamily="49" charset="-122"/>
      <p:regular r:id="rId67"/>
    </p:embeddedFont>
    <p:embeddedFont>
      <p:font typeface="等线" panose="02010600030101010101" charset="-122"/>
      <p:regular r:id="rId68"/>
    </p:embeddedFont>
    <p:embeddedFont>
      <p:font typeface="方正舒体" panose="02010601030101010101" pitchFamily="2" charset="-122"/>
      <p:regular r:id="rId69"/>
    </p:embeddedFont>
    <p:embeddedFont>
      <p:font typeface="Calibri Light" panose="020F0302020204030204" charset="0"/>
      <p:regular r:id="rId70"/>
      <p:italic r:id="rId71"/>
    </p:embeddedFont>
  </p:embeddedFontLst>
  <p:custDataLst>
    <p:tags r:id="rId72"/>
  </p:custDataLst>
  <p:defaultTextStyle>
    <a:defPPr>
      <a:defRPr lang="zh-CN"/>
    </a:defPPr>
    <a:lvl1pPr marL="0" lvl="0" indent="0" algn="l" defTabSz="914400" rtl="0" eaLnBrk="1" fontAlgn="base" latinLnBrk="0" hangingPunct="1">
      <a:lnSpc>
        <a:spcPct val="100000"/>
      </a:lnSpc>
      <a:spcBef>
        <a:spcPct val="0"/>
      </a:spcBef>
      <a:spcAft>
        <a:spcPct val="0"/>
      </a:spcAft>
      <a:buSzPct val="100000"/>
      <a:buNone/>
      <a:defRPr kern="120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SzPct val="100000"/>
      <a:buFontTx/>
      <a:buNone/>
      <a:defRPr sz="1800" kern="120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SzPct val="100000"/>
      <a:buFontTx/>
      <a:buNone/>
      <a:defRPr sz="1800" kern="120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SzPct val="100000"/>
      <a:buFontTx/>
      <a:buNone/>
      <a:defRPr sz="1800" kern="120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SzPct val="100000"/>
      <a:buFontTx/>
      <a:buNone/>
      <a:defRPr sz="1800" kern="120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ClrTx/>
      <a:buSzPct val="100000"/>
      <a:buFontTx/>
      <a:buNone/>
      <a:defRPr sz="1800" kern="120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ClrTx/>
      <a:buSzPct val="100000"/>
      <a:buFontTx/>
      <a:buNone/>
      <a:defRPr sz="1800" kern="120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ClrTx/>
      <a:buSzPct val="100000"/>
      <a:buFontTx/>
      <a:buNone/>
      <a:defRPr sz="1800" kern="120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ClrTx/>
      <a:buSzPct val="100000"/>
      <a:buFontTx/>
      <a:buNone/>
      <a:defRPr sz="1800"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778"/>
    <p:restoredTop sz="94660"/>
  </p:normalViewPr>
  <p:slideViewPr>
    <p:cSldViewPr showGuides="1">
      <p:cViewPr varScale="1">
        <p:scale>
          <a:sx n="99" d="100"/>
          <a:sy n="99" d="100"/>
        </p:scale>
        <p:origin x="-102" y="-26"/>
      </p:cViewPr>
      <p:guideLst>
        <p:guide orient="horz" pos="2160"/>
        <p:guide pos="287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2" Type="http://schemas.openxmlformats.org/officeDocument/2006/relationships/tags" Target="tags/tag604.xml"/><Relationship Id="rId71" Type="http://schemas.openxmlformats.org/officeDocument/2006/relationships/font" Target="fonts/font13.fntdata"/><Relationship Id="rId70" Type="http://schemas.openxmlformats.org/officeDocument/2006/relationships/font" Target="fonts/font12.fntdata"/><Relationship Id="rId7" Type="http://schemas.openxmlformats.org/officeDocument/2006/relationships/slide" Target="slides/slide1.xml"/><Relationship Id="rId69" Type="http://schemas.openxmlformats.org/officeDocument/2006/relationships/font" Target="fonts/font11.fntdata"/><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Master" Target="slideMasters/slideMaster5.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7" Type="http://schemas.openxmlformats.org/officeDocument/2006/relationships/theme" Target="../theme/theme6.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 Id="rId3" Type="http://schemas.openxmlformats.org/officeDocument/2006/relationships/tags" Target="../tags/tag600.xml"/><Relationship Id="rId2" Type="http://schemas.openxmlformats.org/officeDocument/2006/relationships/tags" Target="../tags/tag599.xml"/><Relationship Id="rId1" Type="http://schemas.openxmlformats.org/officeDocument/2006/relationships/tags" Target="../tags/tag59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1138" name="页眉占位符 1"/>
          <p:cNvSpPr>
            <a:spLocks noGrp="1"/>
          </p:cNvSpPr>
          <p:nvPr>
            <p:ph type="hdr" sz="quarter"/>
            <p:custDataLst>
              <p:tags r:id="rId1"/>
            </p:custDataLst>
          </p:nvPr>
        </p:nvSpPr>
        <p:spPr>
          <a:xfrm>
            <a:off x="0" y="0"/>
            <a:ext cx="2971800" cy="458788"/>
          </a:xfrm>
          <a:prstGeom prst="rect">
            <a:avLst/>
          </a:prstGeom>
          <a:noFill/>
          <a:ln w="9525">
            <a:noFill/>
          </a:ln>
        </p:spPr>
        <p:txBody>
          <a:bodyPr lIns="91440" tIns="45720" rIns="91440" bIns="45720" anchor="t"/>
          <a:p>
            <a:pPr lvl="0" eaLnBrk="1" fontAlgn="base" hangingPunct="1"/>
            <a:endParaRPr lang="zh-CN" altLang="en-US" sz="1200"/>
          </a:p>
        </p:txBody>
      </p:sp>
      <p:sp>
        <p:nvSpPr>
          <p:cNvPr id="91139" name="日期占位符 2"/>
          <p:cNvSpPr>
            <a:spLocks noGrp="1"/>
          </p:cNvSpPr>
          <p:nvPr>
            <p:ph type="dt" idx="2"/>
            <p:custDataLst>
              <p:tags r:id="rId2"/>
            </p:custDataLst>
          </p:nvPr>
        </p:nvSpPr>
        <p:spPr>
          <a:xfrm>
            <a:off x="3884613" y="0"/>
            <a:ext cx="2971800" cy="458788"/>
          </a:xfrm>
          <a:prstGeom prst="rect">
            <a:avLst/>
          </a:prstGeom>
          <a:noFill/>
          <a:ln w="9525">
            <a:noFill/>
          </a:ln>
        </p:spPr>
        <p:txBody>
          <a:bodyPr lIns="91440" tIns="45720" rIns="91440" bIns="45720" anchor="t"/>
          <a:p>
            <a:pPr lvl="0" algn="r" eaLnBrk="1" fontAlgn="base" hangingPunct="1"/>
            <a:fld id="{BB962C8B-B14F-4D97-AF65-F5344CB8AC3E}" type="datetime1">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
        <p:nvSpPr>
          <p:cNvPr id="91140" name="幻灯片图像占位符 3"/>
          <p:cNvSpPr>
            <a:spLocks noGrp="1" noRot="1" noChangeAspect="1"/>
          </p:cNvSpPr>
          <p:nvPr>
            <p:ph type="sldImg" idx="5"/>
            <p:custDataLst>
              <p:tags r:id="rId3"/>
            </p:custDataLst>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91141" name="备注占位符 4"/>
          <p:cNvSpPr>
            <a:spLocks noGrp="1"/>
          </p:cNvSpPr>
          <p:nvPr>
            <p:ph type="body" sz="quarter" idx="1"/>
            <p:custDataLst>
              <p:tags r:id="rId4"/>
            </p:custDataLst>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1142" name="页脚占位符 5"/>
          <p:cNvSpPr>
            <a:spLocks noGrp="1"/>
          </p:cNvSpPr>
          <p:nvPr>
            <p:ph type="ftr" sz="quarter" idx="3"/>
            <p:custDataLst>
              <p:tags r:id="rId5"/>
            </p:custDataLst>
          </p:nvPr>
        </p:nvSpPr>
        <p:spPr>
          <a:xfrm>
            <a:off x="0" y="8685213"/>
            <a:ext cx="2971800" cy="458787"/>
          </a:xfrm>
          <a:prstGeom prst="rect">
            <a:avLst/>
          </a:prstGeom>
          <a:noFill/>
          <a:ln w="9525">
            <a:noFill/>
          </a:ln>
        </p:spPr>
        <p:txBody>
          <a:bodyPr lIns="91440" tIns="45720" rIns="91440" bIns="45720" anchor="b"/>
          <a:p>
            <a:pPr lvl="0" eaLnBrk="1" fontAlgn="base" hangingPunct="1"/>
            <a:endParaRPr lang="zh-CN" altLang="en-US" sz="1200"/>
          </a:p>
        </p:txBody>
      </p:sp>
      <p:sp>
        <p:nvSpPr>
          <p:cNvPr id="91143" name="灯片编号占位符 6"/>
          <p:cNvSpPr>
            <a:spLocks noGrp="1"/>
          </p:cNvSpPr>
          <p:nvPr>
            <p:ph type="sldNum" sz="quarter" idx="4"/>
            <p:custDataLst>
              <p:tags r:id="rId6"/>
            </p:custDataLst>
          </p:nvPr>
        </p:nvSpPr>
        <p:spPr>
          <a:xfrm>
            <a:off x="3884613" y="8685213"/>
            <a:ext cx="2971800" cy="458787"/>
          </a:xfrm>
          <a:prstGeom prst="rect">
            <a:avLst/>
          </a:prstGeom>
          <a:noFill/>
          <a:ln w="9525">
            <a:noFill/>
          </a:ln>
        </p:spPr>
        <p:txBody>
          <a:bodyPr lIns="91440" tIns="45720" rIns="91440" bIns="45720" anchor="b"/>
          <a:p>
            <a:pPr lvl="0" algn="r" eaLnBrk="1" fontAlgn="base" hangingPunct="1"/>
            <a:fld id="{9A0DB2DC-4C9A-4742-B13C-FB6460FD3503}" type="slidenum">
              <a:rPr lang="zh-CN" altLang="en-US" sz="1200">
                <a:latin typeface="Calibri" panose="020F0502020204030204" charset="0"/>
                <a:ea typeface="宋体" panose="02010600030101010101" pitchFamily="2" charset="-122"/>
              </a:rPr>
            </a:fld>
            <a:endParaRPr lang="zh-CN" altLang="en-US" sz="1200">
              <a:latin typeface="Calibri" panose="020F050202020403020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1pPr>
    <a:lvl2pPr marL="457200" lvl="1"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2pPr>
    <a:lvl3pPr marL="914400" lvl="2"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3pPr>
    <a:lvl4pPr marL="1371600" lvl="3"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4pPr>
    <a:lvl5pPr marL="1828800" lvl="4"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5pPr>
    <a:lvl6pPr marL="2286000" lvl="5"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6pPr>
    <a:lvl7pPr marL="2743200" lvl="6"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7pPr>
    <a:lvl8pPr marL="3200400" lvl="7"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8pPr>
    <a:lvl9pPr marL="3657600" lvl="8"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Light" panose="020F0302020204030204"/>
      </a:defRPr>
    </a:lvl9pPr>
  </p:notesStyle>
</p:notesMaster>
</file>

<file path=ppt/notesSlides/_rels/notesSlide1.xml.rels><?xml version="1.0" encoding="UTF-8" standalone="yes"?>
<Relationships xmlns="http://schemas.openxmlformats.org/package/2006/relationships"><Relationship Id="rId5" Type="http://schemas.openxmlformats.org/officeDocument/2006/relationships/tags" Target="../tags/tag425.xml"/><Relationship Id="rId4" Type="http://schemas.openxmlformats.org/officeDocument/2006/relationships/tags" Target="../tags/tag424.xml"/><Relationship Id="rId3" Type="http://schemas.openxmlformats.org/officeDocument/2006/relationships/tags" Target="../tags/tag423.xm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幻灯片图像占位符 1"/>
          <p:cNvSpPr>
            <a:spLocks noGrp="1" noRot="1" noChangeAspect="1" noTextEdit="1"/>
          </p:cNvSpPr>
          <p:nvPr>
            <p:ph type="sldImg"/>
            <p:custDataLst>
              <p:tags r:id="rId3"/>
            </p:custDataLst>
          </p:nvPr>
        </p:nvSpPr>
        <p:spPr/>
      </p:sp>
      <p:sp>
        <p:nvSpPr>
          <p:cNvPr id="92163" name="备注占位符 2"/>
          <p:cNvSpPr>
            <a:spLocks noGrp="1"/>
          </p:cNvSpPr>
          <p:nvPr>
            <p:ph type="body" idx="1"/>
            <p:custDataLst>
              <p:tags r:id="rId4"/>
            </p:custDataLst>
          </p:nvPr>
        </p:nvSpPr>
        <p:spPr/>
        <p:txBody>
          <a:bodyPr wrap="square" lIns="91440" tIns="45720" rIns="91440" bIns="45720" anchor="t"/>
          <a:p>
            <a:pPr marL="0" lvl="0" indent="0" algn="l" defTabSz="914400" rtl="0" eaLnBrk="1" fontAlgn="base" latinLnBrk="0" hangingPunct="1">
              <a:lnSpc>
                <a:spcPct val="100000"/>
              </a:lnSpc>
              <a:spcBef>
                <a:spcPct val="0"/>
              </a:spcBef>
              <a:spcAft>
                <a:spcPct val="0"/>
              </a:spcAft>
              <a:buClrTx/>
              <a:buSzPct val="100000"/>
              <a:buFontTx/>
              <a:buNone/>
            </a:pPr>
            <a:endParaRPr lang="zh-CN" altLang="en-US" sz="1200">
              <a:solidFill>
                <a:schemeClr val="tx1"/>
              </a:solidFill>
              <a:latin typeface="Calibri" panose="020F0502020204030204" charset="0"/>
              <a:ea typeface="宋体" panose="02010600030101010101" pitchFamily="2" charset="-122"/>
            </a:endParaRPr>
          </a:p>
        </p:txBody>
      </p:sp>
      <p:sp>
        <p:nvSpPr>
          <p:cNvPr id="92164" name="灯片编号占位符 3"/>
          <p:cNvSpPr>
            <a:spLocks noGrp="1"/>
          </p:cNvSpPr>
          <p:nvPr>
            <p:ph type="sldNum" sz="quarter"/>
            <p:custDataLst>
              <p:tags r:id="rId5"/>
            </p:custDataLst>
          </p:nvPr>
        </p:nvSpPr>
        <p:spPr>
          <a:xfrm>
            <a:off x="3884613" y="8685213"/>
            <a:ext cx="2971800" cy="457200"/>
          </a:xfrm>
          <a:prstGeom prst="rect">
            <a:avLst/>
          </a:prstGeom>
          <a:noFill/>
          <a:ln w="9525">
            <a:noFill/>
          </a:ln>
        </p:spPr>
        <p:txBody>
          <a:bodyPr lIns="91440" tIns="45720" rIns="91440" bIns="45720" anchor="b"/>
          <a:p>
            <a:pPr lvl="0" algn="r"/>
            <a:fld id="{9A0DB2DC-4C9A-4742-B13C-FB6460FD3503}" type="slidenum">
              <a:rPr lang="zh-CN" altLang="en-US" sz="1200">
                <a:ea typeface="宋体" panose="02010600030101010101" pitchFamily="2" charset="-122"/>
              </a:rPr>
            </a:fld>
            <a:endParaRPr lang="zh-CN" altLang="en-US" sz="120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5"/>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5"/>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2.jpeg"/><Relationship Id="rId3" Type="http://schemas.openxmlformats.org/officeDocument/2006/relationships/tags" Target="../tags/tag34.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3.jpeg"/><Relationship Id="rId3" Type="http://schemas.openxmlformats.org/officeDocument/2006/relationships/tags" Target="../tags/tag77.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2.jpeg"/><Relationship Id="rId3" Type="http://schemas.openxmlformats.org/officeDocument/2006/relationships/tags" Target="../tags/tag120.xml"/><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media/image2.jpeg"/><Relationship Id="rId3" Type="http://schemas.openxmlformats.org/officeDocument/2006/relationships/tags" Target="../tags/tag163.xml"/><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media/image3.jpeg"/><Relationship Id="rId3" Type="http://schemas.openxmlformats.org/officeDocument/2006/relationships/tags" Target="../tags/tag206.xml"/><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p:sp>
        <p:nvSpPr>
          <p:cNvPr id="2" name="标题 1"/>
          <p:cNvSpPr>
            <a:spLocks noGrp="1"/>
          </p:cNvSpPr>
          <p:nvPr>
            <p:ph type="ctrTitle" hasCustomPrompt="1"/>
          </p:nvPr>
        </p:nvSpPr>
        <p:spPr>
          <a:xfrm>
            <a:off x="899100" y="914447"/>
            <a:ext cx="7349400" cy="2570532"/>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pPr fontAlgn="auto"/>
            <a:r>
              <a:rPr kumimoji="0" lang="zh-CN" altLang="en-US" sz="6000" b="1" i="0" u="none" strike="noStrike" kern="1200" cap="none" spc="300" normalizeH="0" baseline="0" noProof="1">
                <a:uLnTx/>
                <a:uFillTx/>
              </a:rPr>
              <a:t>单击此处编辑标题</a:t>
            </a:r>
            <a:endParaRPr kumimoji="0" lang="zh-CN" altLang="en-US" sz="6000" b="1" i="0" u="none" strike="noStrike" kern="1200" cap="none" spc="300" normalizeH="0" baseline="0" noProof="1">
              <a:uLnTx/>
              <a:uFillTx/>
            </a:endParaRPr>
          </a:p>
        </p:txBody>
      </p:sp>
      <p:sp>
        <p:nvSpPr>
          <p:cNvPr id="3" name="副标题 2"/>
          <p:cNvSpPr>
            <a:spLocks noGrp="1"/>
          </p:cNvSpPr>
          <p:nvPr>
            <p:ph type="subTitle" idx="1" hasCustomPrompt="1"/>
          </p:nvPr>
        </p:nvSpPr>
        <p:spPr>
          <a:xfrm>
            <a:off x="899100" y="3560583"/>
            <a:ext cx="7349400" cy="1472476"/>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pPr fontAlgn="auto"/>
            <a:r>
              <a:rPr kumimoji="0" lang="zh-CN" altLang="en-US" sz="2400" b="0" i="0" u="none" strike="noStrike" kern="1200" cap="none" spc="200" normalizeH="0" baseline="0" noProof="1">
                <a:uLnTx/>
                <a:uFillTx/>
              </a:rPr>
              <a:t>单击此处编辑副标题</a:t>
            </a:r>
            <a:endParaRPr kumimoji="0" lang="zh-CN" altLang="en-US" sz="2400" b="0" i="0" u="none" strike="noStrike" kern="1200" cap="none" spc="200" normalizeH="0" baseline="0" noProof="1">
              <a:uLnTx/>
              <a:uFillTx/>
            </a:endParaRPr>
          </a:p>
        </p:txBody>
      </p:sp>
      <p:sp>
        <p:nvSpPr>
          <p:cNvPr id="5123" name="灯片编号占位符 17"/>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5126" name="日期占位符 15"/>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5127" name="页脚占位符 16"/>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
    <p:bg>
      <p:bgPr>
        <a:solidFill>
          <a:srgbClr val="FFFFFF"/>
        </a:solidFill>
        <a:effectLst/>
      </p:bgPr>
    </p:bg>
    <p:spTree>
      <p:nvGrpSpPr>
        <p:cNvPr id="1" name=""/>
        <p:cNvGrpSpPr/>
        <p:nvPr/>
      </p:nvGrpSpPr>
      <p:grpSpPr/>
      <p:sp>
        <p:nvSpPr>
          <p:cNvPr id="7" name="内容占位符 6"/>
          <p:cNvSpPr>
            <a:spLocks noGrp="1"/>
          </p:cNvSpPr>
          <p:nvPr>
            <p:ph sz="quarter" idx="13"/>
          </p:nvPr>
        </p:nvSpPr>
        <p:spPr>
          <a:xfrm>
            <a:off x="456300" y="774040"/>
            <a:ext cx="8229600" cy="5483082"/>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14339"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4342"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4343"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末尾幻灯片">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899100" y="2484128"/>
            <a:ext cx="7349400" cy="101885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6000" b="1" i="0" u="none" strike="noStrike" kern="1200" cap="none" spc="300" normalizeH="0" baseline="0" noProof="1">
                <a:uLnTx/>
                <a:uFillTx/>
                <a:sym typeface="+mn-ea"/>
              </a:rPr>
              <a:t>单击此处编辑标题</a:t>
            </a:r>
            <a:endParaRPr kumimoji="0" lang="zh-CN" altLang="en-US" sz="6000" b="1" i="0" u="none" strike="noStrike" kern="1200" cap="none" spc="300" normalizeH="0" baseline="0" noProof="1">
              <a:uLnTx/>
              <a:uFillTx/>
              <a:sym typeface="+mn-ea"/>
            </a:endParaRPr>
          </a:p>
        </p:txBody>
      </p:sp>
      <p:sp>
        <p:nvSpPr>
          <p:cNvPr id="7" name="文本占位符 6"/>
          <p:cNvSpPr>
            <a:spLocks noGrp="1"/>
          </p:cNvSpPr>
          <p:nvPr>
            <p:ph type="body" sz="quarter" idx="13"/>
          </p:nvPr>
        </p:nvSpPr>
        <p:spPr>
          <a:xfrm>
            <a:off x="899100" y="3560583"/>
            <a:ext cx="7349400" cy="471624"/>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fontAlgn="auto"/>
            <a:r>
              <a:rPr kumimoji="0" lang="zh-CN" altLang="en-US" sz="2400" b="0" i="0" u="none" strike="noStrike" kern="1200" cap="none" spc="200" normalizeH="0" baseline="0" noProof="1">
                <a:uLnTx/>
                <a:uFillTx/>
              </a:rPr>
              <a:t>单击此处编辑母版文本样式</a:t>
            </a:r>
            <a:endParaRPr kumimoji="0" lang="zh-CN" altLang="en-US" sz="2400" b="0" i="0" u="none" strike="noStrike" kern="1200" cap="none" spc="200" normalizeH="0" baseline="0" noProof="1">
              <a:uLnTx/>
              <a:uFillTx/>
            </a:endParaRPr>
          </a:p>
        </p:txBody>
      </p:sp>
      <p:sp>
        <p:nvSpPr>
          <p:cNvPr id="15363"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5366"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5367"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自定义版式">
    <p:bg>
      <p:bgPr>
        <a:blipFill rotWithShape="0">
          <a:blip r:embed="rId2"/>
          <a:stretch>
            <a:fillRect/>
          </a:stretch>
        </a:blipFill>
        <a:effectLst/>
      </p:bgPr>
    </p:bg>
    <p:spTree>
      <p:nvGrpSpPr>
        <p:cNvPr id="1" name=""/>
        <p:cNvGrpSpPr/>
        <p:nvPr/>
      </p:nvGrpSpPr>
      <p:grpSpPr/>
      <p:pic>
        <p:nvPicPr>
          <p:cNvPr id="16387" name="Picture 2" descr="E:\新教材项目\新教材同步课\PPT模板设计\源文件\生物封面内页（大）.jpg"/>
          <p:cNvPicPr>
            <a:picLocks noChangeAspect="1"/>
          </p:cNvPicPr>
          <p:nvPr>
            <p:custDataLst>
              <p:tags r:id="rId3"/>
            </p:custDataLst>
          </p:nvPr>
        </p:nvPicPr>
        <p:blipFill>
          <a:blip r:embed="rId4"/>
          <a:stretch>
            <a:fillRect/>
          </a:stretch>
        </p:blipFill>
        <p:spPr>
          <a:xfrm>
            <a:off x="0" y="0"/>
            <a:ext cx="9144000" cy="6858000"/>
          </a:xfrm>
          <a:prstGeom prst="rect">
            <a:avLst/>
          </a:prstGeom>
          <a:noFill/>
          <a:ln w="9525">
            <a:noFill/>
          </a:ln>
        </p:spPr>
      </p:pic>
      <p:sp>
        <p:nvSpPr>
          <p:cNvPr id="16388" name="页脚占位符 2"/>
          <p:cNvSpPr>
            <a:spLocks noGrp="1"/>
          </p:cNvSpPr>
          <p:nvPr>
            <p:ph type="ftr" sz="quarter" idx="3"/>
            <p:custDataLst>
              <p:tags r:id="rId5"/>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
        <p:nvSpPr>
          <p:cNvPr id="16391" name="灯片编号占位符 1"/>
          <p:cNvSpPr>
            <a:spLocks noGrp="1"/>
          </p:cNvSpPr>
          <p:nvPr>
            <p:ph type="sldNum" sz="quarter" idx="4"/>
            <p:custDataLst>
              <p:tags r:id="rId6"/>
            </p:custDataLst>
          </p:nvPr>
        </p:nvSpPr>
        <p:spPr>
          <a:xfrm>
            <a:off x="6554788" y="6403975"/>
            <a:ext cx="2133600" cy="269875"/>
          </a:xfrm>
          <a:prstGeom prst="rect">
            <a:avLst/>
          </a:prstGeom>
          <a:noFill/>
          <a:ln w="25400">
            <a:noFill/>
          </a:ln>
        </p:spPr>
        <p:txBody>
          <a:bodyPr lIns="91440" tIns="45720" rIns="91440" bIns="45720" anchor="ctr">
            <a:spAutoFit/>
          </a:bodyPr>
          <a:p>
            <a:pPr algn="r"/>
            <a:fld id="{9A0DB2DC-4C9A-4742-B13C-FB6460FD3503}" type="slidenum">
              <a:rPr lang="zh-CN" altLang="zh-CN" baseline="0"/>
            </a:fld>
            <a:endParaRPr lang="zh-CN" altLang="zh-CN" baseline="0"/>
          </a:p>
        </p:txBody>
      </p:sp>
      <p:sp>
        <p:nvSpPr>
          <p:cNvPr id="16392" name="日期占位符 1"/>
          <p:cNvSpPr>
            <a:spLocks noGrp="1"/>
          </p:cNvSpPr>
          <p:nvPr>
            <p:ph type="dt" sz="half" idx="2"/>
            <p:custDataLst>
              <p:tags r:id="rId7"/>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p:sp>
        <p:nvSpPr>
          <p:cNvPr id="2" name="标题 1"/>
          <p:cNvSpPr>
            <a:spLocks noGrp="1"/>
          </p:cNvSpPr>
          <p:nvPr>
            <p:ph type="ctrTitle" hasCustomPrompt="1"/>
          </p:nvPr>
        </p:nvSpPr>
        <p:spPr>
          <a:xfrm>
            <a:off x="899100" y="914447"/>
            <a:ext cx="7349400" cy="2570532"/>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pPr fontAlgn="auto"/>
            <a:r>
              <a:rPr kumimoji="0" lang="zh-CN" altLang="en-US" sz="6000" b="1" i="0" u="none" strike="noStrike" kern="1200" cap="none" spc="300" normalizeH="0" baseline="0" noProof="1">
                <a:uLnTx/>
                <a:uFillTx/>
              </a:rPr>
              <a:t>单击此处编辑标题</a:t>
            </a:r>
            <a:endParaRPr kumimoji="0" lang="zh-CN" altLang="en-US" sz="6000" b="1" i="0" u="none" strike="noStrike" kern="1200" cap="none" spc="300" normalizeH="0" baseline="0" noProof="1">
              <a:uLnTx/>
              <a:uFillTx/>
            </a:endParaRPr>
          </a:p>
        </p:txBody>
      </p:sp>
      <p:sp>
        <p:nvSpPr>
          <p:cNvPr id="3" name="副标题 2"/>
          <p:cNvSpPr>
            <a:spLocks noGrp="1"/>
          </p:cNvSpPr>
          <p:nvPr>
            <p:ph type="subTitle" idx="1" hasCustomPrompt="1"/>
          </p:nvPr>
        </p:nvSpPr>
        <p:spPr>
          <a:xfrm>
            <a:off x="899100" y="3560583"/>
            <a:ext cx="7349400" cy="1472476"/>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pPr fontAlgn="auto"/>
            <a:r>
              <a:rPr kumimoji="0" lang="zh-CN" altLang="en-US" sz="2400" b="0" i="0" u="none" strike="noStrike" kern="1200" cap="none" spc="200" normalizeH="0" baseline="0" noProof="1">
                <a:uLnTx/>
                <a:uFillTx/>
              </a:rPr>
              <a:t>单击此处编辑副标题</a:t>
            </a:r>
            <a:endParaRPr kumimoji="0" lang="zh-CN" altLang="en-US" sz="2400" b="0" i="0" u="none" strike="noStrike" kern="1200" cap="none" spc="200" normalizeH="0" baseline="0" noProof="1">
              <a:uLnTx/>
              <a:uFillTx/>
            </a:endParaRPr>
          </a:p>
        </p:txBody>
      </p:sp>
      <p:sp>
        <p:nvSpPr>
          <p:cNvPr id="17411" name="灯片编号占位符 17"/>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7414" name="日期占位符 15"/>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7415" name="页脚占位符 16"/>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idx="1"/>
          </p:nvPr>
        </p:nvSpPr>
        <p:spPr>
          <a:xfrm>
            <a:off x="456300" y="1490477"/>
            <a:ext cx="8226900" cy="475944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fontAlgn="auto"/>
            <a:r>
              <a:rPr kumimoji="0" lang="zh-CN" altLang="en-US" sz="1800" b="0" i="0" u="none" strike="noStrike" kern="1200" cap="none" spc="150" normalizeH="0" baseline="0" noProof="1">
                <a:uLnTx/>
                <a:uFillTx/>
                <a:sym typeface="+mn-ea"/>
              </a:rPr>
              <a:t>单击此处编辑母版文本样式</a:t>
            </a:r>
            <a:endParaRPr kumimoji="0" lang="zh-CN" altLang="en-US" sz="18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18435"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8438"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8439"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节标题">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1493100" y="3848598"/>
            <a:ext cx="5826600" cy="766839"/>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pPr fontAlgn="auto"/>
            <a:r>
              <a:rPr kumimoji="0" lang="zh-CN" altLang="en-US" sz="4400" b="1" i="0" u="none" strike="noStrike" kern="1200" cap="none" spc="300" normalizeH="0" baseline="0" noProof="1">
                <a:uLnTx/>
                <a:uFillTx/>
              </a:rPr>
              <a:t>单击此处编辑标题</a:t>
            </a:r>
            <a:endParaRPr kumimoji="0" lang="zh-CN" altLang="en-US" sz="4400" b="1" i="0" u="none" strike="noStrike" kern="1200" cap="none" spc="300" normalizeH="0" baseline="0" noProof="1">
              <a:uLnTx/>
              <a:uFillTx/>
            </a:endParaRPr>
          </a:p>
        </p:txBody>
      </p:sp>
      <p:sp>
        <p:nvSpPr>
          <p:cNvPr id="3" name="文本占位符 2"/>
          <p:cNvSpPr>
            <a:spLocks noGrp="1"/>
          </p:cNvSpPr>
          <p:nvPr>
            <p:ph type="body" idx="1" hasCustomPrompt="1"/>
          </p:nvPr>
        </p:nvSpPr>
        <p:spPr>
          <a:xfrm>
            <a:off x="1493100" y="4615438"/>
            <a:ext cx="5826600" cy="867645"/>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fontAlgn="auto"/>
            <a:r>
              <a:rPr kumimoji="0" lang="zh-CN" altLang="en-US" sz="1800" b="0" i="0" u="none" strike="noStrike" kern="1200" cap="none" spc="150" normalizeH="0" baseline="0" noProof="1">
                <a:uLnTx/>
                <a:uFillTx/>
              </a:rPr>
              <a:t>单击此处编辑文本</a:t>
            </a:r>
            <a:endParaRPr kumimoji="0" lang="zh-CN" altLang="en-US" sz="1800" b="0" i="0" u="none" strike="noStrike" kern="1200" cap="none" spc="150" normalizeH="0" baseline="0" noProof="1">
              <a:uLnTx/>
              <a:uFillTx/>
            </a:endParaRPr>
          </a:p>
        </p:txBody>
      </p:sp>
      <p:sp>
        <p:nvSpPr>
          <p:cNvPr id="19459"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9462"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9463"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两栏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sz="half" idx="1"/>
          </p:nvPr>
        </p:nvSpPr>
        <p:spPr>
          <a:xfrm>
            <a:off x="456300" y="1501277"/>
            <a:ext cx="3882600" cy="474864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 name="内容占位符 3"/>
          <p:cNvSpPr>
            <a:spLocks noGrp="1"/>
          </p:cNvSpPr>
          <p:nvPr>
            <p:ph sz="half" idx="2"/>
          </p:nvPr>
        </p:nvSpPr>
        <p:spPr>
          <a:xfrm>
            <a:off x="4808700" y="1501277"/>
            <a:ext cx="3882600" cy="4748644"/>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fontAlgn="auto"/>
            <a:r>
              <a:rPr kumimoji="0" lang="zh-CN" altLang="en-US" sz="1600" b="0" i="0" u="none" strike="noStrike" kern="1200" cap="none" spc="150" normalizeH="0" baseline="0" noProof="1">
                <a:uLnTx/>
                <a:uFillTx/>
              </a:rPr>
              <a:t>单击此处编辑母版文本样式</a:t>
            </a:r>
            <a:endParaRPr kumimoji="0" lang="zh-CN" altLang="en-US" sz="16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0483"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0486"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0487"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比较">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文本占位符 2"/>
          <p:cNvSpPr>
            <a:spLocks noGrp="1"/>
          </p:cNvSpPr>
          <p:nvPr>
            <p:ph type="body" idx="1" hasCustomPrompt="1"/>
          </p:nvPr>
        </p:nvSpPr>
        <p:spPr>
          <a:xfrm>
            <a:off x="456300" y="1429274"/>
            <a:ext cx="4006800" cy="38162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rPr>
              <a:t>单击此处编辑文本</a:t>
            </a:r>
            <a:endParaRPr kumimoji="0" lang="zh-CN" altLang="en-US" sz="2000" b="1" i="0" u="none" strike="noStrike" kern="1200" cap="none" spc="200" normalizeH="0" baseline="0" noProof="1">
              <a:uLnTx/>
              <a:uFillTx/>
            </a:endParaRPr>
          </a:p>
        </p:txBody>
      </p:sp>
      <p:sp>
        <p:nvSpPr>
          <p:cNvPr id="4" name="内容占位符 3"/>
          <p:cNvSpPr>
            <a:spLocks noGrp="1"/>
          </p:cNvSpPr>
          <p:nvPr>
            <p:ph sz="half" idx="2"/>
          </p:nvPr>
        </p:nvSpPr>
        <p:spPr>
          <a:xfrm>
            <a:off x="456300"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5" name="文本占位符 4"/>
          <p:cNvSpPr>
            <a:spLocks noGrp="1"/>
          </p:cNvSpPr>
          <p:nvPr>
            <p:ph type="body" sz="quarter" idx="3" hasCustomPrompt="1"/>
          </p:nvPr>
        </p:nvSpPr>
        <p:spPr>
          <a:xfrm>
            <a:off x="4676813" y="1421802"/>
            <a:ext cx="4006800" cy="38162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sym typeface="+mn-ea"/>
              </a:rPr>
              <a:t>单击此处编辑文本</a:t>
            </a:r>
            <a:endParaRPr kumimoji="0" lang="zh-CN" altLang="en-US" sz="2000" b="1" i="0" u="none" strike="noStrike" kern="1200" cap="none" spc="200" normalizeH="0" baseline="0" noProof="1">
              <a:uLnTx/>
              <a:uFillTx/>
              <a:sym typeface="+mn-ea"/>
            </a:endParaRPr>
          </a:p>
        </p:txBody>
      </p:sp>
      <p:sp>
        <p:nvSpPr>
          <p:cNvPr id="6" name="内容占位符 5"/>
          <p:cNvSpPr>
            <a:spLocks noGrp="1"/>
          </p:cNvSpPr>
          <p:nvPr>
            <p:ph sz="quarter" idx="4"/>
          </p:nvPr>
        </p:nvSpPr>
        <p:spPr>
          <a:xfrm>
            <a:off x="4676813"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21507" name="灯片编号占位符 8"/>
          <p:cNvSpPr>
            <a:spLocks noGrp="1"/>
          </p:cNvSpPr>
          <p:nvPr>
            <p:ph type="sldNum" sz="quarter" idx="1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1510" name="日期占位符 6"/>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1511" name="页脚占位符 7"/>
          <p:cNvSpPr>
            <a:spLocks noGrp="1"/>
          </p:cNvSpPr>
          <p:nvPr>
            <p:ph type="ftr" sz="quarter" idx="1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22531"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2534"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2535"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F"/>
        </a:solidFill>
        <a:effectLst/>
      </p:bgPr>
    </p:bg>
    <p:spTree>
      <p:nvGrpSpPr>
        <p:cNvPr id="1" name=""/>
        <p:cNvGrpSpPr/>
        <p:nvPr/>
      </p:nvGrpSpPr>
      <p:grpSpPr/>
      <p:sp>
        <p:nvSpPr>
          <p:cNvPr id="23555" name="灯片编号占位符 3"/>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3558" name="日期占位符 1"/>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3559" name="页脚占位符 2"/>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idx="1"/>
          </p:nvPr>
        </p:nvSpPr>
        <p:spPr>
          <a:xfrm>
            <a:off x="456300" y="1490477"/>
            <a:ext cx="8226900" cy="475944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fontAlgn="auto"/>
            <a:r>
              <a:rPr kumimoji="0" lang="zh-CN" altLang="en-US" sz="1800" b="0" i="0" u="none" strike="noStrike" kern="1200" cap="none" spc="150" normalizeH="0" baseline="0" noProof="1">
                <a:uLnTx/>
                <a:uFillTx/>
                <a:sym typeface="+mn-ea"/>
              </a:rPr>
              <a:t>单击此处编辑母版文本样式</a:t>
            </a:r>
            <a:endParaRPr kumimoji="0" lang="zh-CN" altLang="en-US" sz="18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6147"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6150"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6151"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图片与标题">
    <p:bg>
      <p:bgPr>
        <a:solidFill>
          <a:srgbClr val="FFFFFF"/>
        </a:solidFill>
        <a:effectLst/>
      </p:bgPr>
    </p:bg>
    <p:spTree>
      <p:nvGrpSpPr>
        <p:cNvPr id="1" name=""/>
        <p:cNvGrpSpPr/>
        <p:nvPr/>
      </p:nvGrpSpPr>
      <p:grpSpPr/>
      <p:sp>
        <p:nvSpPr>
          <p:cNvPr id="3" name="图片占位符 2"/>
          <p:cNvSpPr>
            <a:spLocks noGrp="1"/>
          </p:cNvSpPr>
          <p:nvPr>
            <p:ph type="pic" idx="1"/>
          </p:nvPr>
        </p:nvSpPr>
        <p:spPr>
          <a:xfrm>
            <a:off x="456300" y="1555280"/>
            <a:ext cx="3924808"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fontAlgn="auto"/>
            <a:endParaRPr kumimoji="0" lang="zh-CN" altLang="en-US" sz="1600" b="0" i="0" u="none" strike="noStrike" kern="1200" cap="none" spc="0" normalizeH="0" baseline="0" noProof="1">
              <a:uLnTx/>
              <a:uFillTx/>
              <a:sym typeface="+mn-ea"/>
            </a:endParaRPr>
          </a:p>
        </p:txBody>
      </p:sp>
      <p:sp>
        <p:nvSpPr>
          <p:cNvPr id="4" name="文本占位符 3"/>
          <p:cNvSpPr>
            <a:spLocks noGrp="1"/>
          </p:cNvSpPr>
          <p:nvPr>
            <p:ph type="body" sz="half" idx="2"/>
          </p:nvPr>
        </p:nvSpPr>
        <p:spPr>
          <a:xfrm>
            <a:off x="4762800" y="1555280"/>
            <a:ext cx="3920400"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p:txBody>
      </p:sp>
      <p:sp>
        <p:nvSpPr>
          <p:cNvPr id="9" name="标题 8"/>
          <p:cNvSpPr>
            <a:spLocks noGrp="1"/>
          </p:cNvSpPr>
          <p:nvPr>
            <p:ph type="title"/>
          </p:nvPr>
        </p:nvSpPr>
        <p:spPr>
          <a:xfrm>
            <a:off x="455613" y="608013"/>
            <a:ext cx="8228012" cy="706437"/>
          </a:xfrm>
        </p:spPr>
        <p:txBody>
          <a:bodyPr/>
          <a:lstStyle>
            <a:lvl1pPr>
              <a:defRPr baseline="0"/>
            </a:lvl1pPr>
          </a:lstStyle>
          <a:p>
            <a:pPr fontAlgn="auto"/>
            <a:r>
              <a:rPr kumimoji="0" lang="zh-CN" altLang="en-US" sz="3600" b="1" i="0" u="none" strike="noStrike" kern="1200" cap="none" spc="300" normalizeH="0" baseline="0" noProof="1">
                <a:uLnTx/>
                <a:uFillTx/>
              </a:rPr>
              <a:t>单击此处编辑母版标题样式</a:t>
            </a:r>
            <a:endParaRPr kumimoji="0" lang="zh-CN" altLang="en-US" sz="3600" b="1" i="0" u="none" strike="noStrike" kern="1200" cap="none" spc="300" normalizeH="0" baseline="0" noProof="1">
              <a:uLnTx/>
              <a:uFillTx/>
            </a:endParaRPr>
          </a:p>
        </p:txBody>
      </p:sp>
      <p:sp>
        <p:nvSpPr>
          <p:cNvPr id="24579"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4582"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4583"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竖排标题与文本">
    <p:bg>
      <p:bgPr>
        <a:solidFill>
          <a:srgbClr val="FFFFFF"/>
        </a:solidFill>
        <a:effectLst/>
      </p:bgPr>
    </p:bg>
    <p:spTree>
      <p:nvGrpSpPr>
        <p:cNvPr id="1" name=""/>
        <p:cNvGrpSpPr/>
        <p:nvPr/>
      </p:nvGrpSpPr>
      <p:grpSpPr/>
      <p:sp>
        <p:nvSpPr>
          <p:cNvPr id="2" name="竖排标题 1"/>
          <p:cNvSpPr>
            <a:spLocks noGrp="1"/>
          </p:cNvSpPr>
          <p:nvPr>
            <p:ph type="title" orient="vert" hasCustomPrompt="1"/>
          </p:nvPr>
        </p:nvSpPr>
        <p:spPr>
          <a:xfrm>
            <a:off x="7676100" y="914447"/>
            <a:ext cx="783000" cy="502945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2800" b="1" i="0" u="none" strike="noStrike" kern="1200" cap="none" spc="300" normalizeH="0" baseline="0" noProof="1">
                <a:uLnTx/>
                <a:uFillTx/>
                <a:sym typeface="+mn-ea"/>
              </a:rPr>
              <a:t>单击此处编辑标题</a:t>
            </a:r>
            <a:endParaRPr kumimoji="0" lang="zh-CN" altLang="en-US" sz="2800" b="1" i="0" u="none" strike="noStrike" kern="1200" cap="none" spc="300" normalizeH="0" baseline="0" noProof="1">
              <a:uLnTx/>
              <a:uFillTx/>
              <a:sym typeface="+mn-ea"/>
            </a:endParaRPr>
          </a:p>
        </p:txBody>
      </p:sp>
      <p:sp>
        <p:nvSpPr>
          <p:cNvPr id="3" name="竖排文字占位符 2"/>
          <p:cNvSpPr>
            <a:spLocks noGrp="1"/>
          </p:cNvSpPr>
          <p:nvPr>
            <p:ph type="body" orient="vert" idx="1"/>
          </p:nvPr>
        </p:nvSpPr>
        <p:spPr>
          <a:xfrm>
            <a:off x="685800" y="914447"/>
            <a:ext cx="6876900" cy="5029459"/>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5603"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5606"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5607"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内容">
    <p:bg>
      <p:bgPr>
        <a:solidFill>
          <a:srgbClr val="FFFFFF"/>
        </a:solidFill>
        <a:effectLst/>
      </p:bgPr>
    </p:bg>
    <p:spTree>
      <p:nvGrpSpPr>
        <p:cNvPr id="1" name=""/>
        <p:cNvGrpSpPr/>
        <p:nvPr/>
      </p:nvGrpSpPr>
      <p:grpSpPr/>
      <p:sp>
        <p:nvSpPr>
          <p:cNvPr id="7" name="内容占位符 6"/>
          <p:cNvSpPr>
            <a:spLocks noGrp="1"/>
          </p:cNvSpPr>
          <p:nvPr>
            <p:ph sz="quarter" idx="13"/>
          </p:nvPr>
        </p:nvSpPr>
        <p:spPr>
          <a:xfrm>
            <a:off x="456300" y="774040"/>
            <a:ext cx="8229600" cy="5483082"/>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6627"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6630"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6631"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末尾幻灯片">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899100" y="2484128"/>
            <a:ext cx="7349400" cy="101885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6000" b="1" i="0" u="none" strike="noStrike" kern="1200" cap="none" spc="300" normalizeH="0" baseline="0" noProof="1">
                <a:uLnTx/>
                <a:uFillTx/>
                <a:sym typeface="+mn-ea"/>
              </a:rPr>
              <a:t>单击此处编辑标题</a:t>
            </a:r>
            <a:endParaRPr kumimoji="0" lang="zh-CN" altLang="en-US" sz="6000" b="1" i="0" u="none" strike="noStrike" kern="1200" cap="none" spc="300" normalizeH="0" baseline="0" noProof="1">
              <a:uLnTx/>
              <a:uFillTx/>
              <a:sym typeface="+mn-ea"/>
            </a:endParaRPr>
          </a:p>
        </p:txBody>
      </p:sp>
      <p:sp>
        <p:nvSpPr>
          <p:cNvPr id="7" name="文本占位符 6"/>
          <p:cNvSpPr>
            <a:spLocks noGrp="1"/>
          </p:cNvSpPr>
          <p:nvPr>
            <p:ph type="body" sz="quarter" idx="13"/>
          </p:nvPr>
        </p:nvSpPr>
        <p:spPr>
          <a:xfrm>
            <a:off x="899100" y="3560583"/>
            <a:ext cx="7349400" cy="471624"/>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fontAlgn="auto"/>
            <a:r>
              <a:rPr kumimoji="0" lang="zh-CN" altLang="en-US" sz="2400" b="0" i="0" u="none" strike="noStrike" kern="1200" cap="none" spc="200" normalizeH="0" baseline="0" noProof="1">
                <a:uLnTx/>
                <a:uFillTx/>
              </a:rPr>
              <a:t>单击此处编辑母版文本样式</a:t>
            </a:r>
            <a:endParaRPr kumimoji="0" lang="zh-CN" altLang="en-US" sz="2400" b="0" i="0" u="none" strike="noStrike" kern="1200" cap="none" spc="200" normalizeH="0" baseline="0" noProof="1">
              <a:uLnTx/>
              <a:uFillTx/>
            </a:endParaRPr>
          </a:p>
        </p:txBody>
      </p:sp>
      <p:sp>
        <p:nvSpPr>
          <p:cNvPr id="27651"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7654"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7655"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自定义版式">
    <p:bg>
      <p:bgPr>
        <a:blipFill rotWithShape="0">
          <a:blip r:embed="rId2"/>
          <a:stretch>
            <a:fillRect/>
          </a:stretch>
        </a:blipFill>
        <a:effectLst/>
      </p:bgPr>
    </p:bg>
    <p:spTree>
      <p:nvGrpSpPr>
        <p:cNvPr id="1" name=""/>
        <p:cNvGrpSpPr/>
        <p:nvPr/>
      </p:nvGrpSpPr>
      <p:grpSpPr/>
      <p:pic>
        <p:nvPicPr>
          <p:cNvPr id="28675" name="Picture 2" descr="E:\新教材项目\新教材同步课\PPT模板设计\源文件\生物封面内页（中）.jpg"/>
          <p:cNvPicPr>
            <a:picLocks noChangeAspect="1"/>
          </p:cNvPicPr>
          <p:nvPr>
            <p:custDataLst>
              <p:tags r:id="rId3"/>
            </p:custDataLst>
          </p:nvPr>
        </p:nvPicPr>
        <p:blipFill>
          <a:blip r:embed="rId4"/>
          <a:stretch>
            <a:fillRect/>
          </a:stretch>
        </p:blipFill>
        <p:spPr>
          <a:xfrm>
            <a:off x="0" y="0"/>
            <a:ext cx="9144000" cy="6858000"/>
          </a:xfrm>
          <a:prstGeom prst="rect">
            <a:avLst/>
          </a:prstGeom>
          <a:noFill/>
          <a:ln w="9525">
            <a:noFill/>
          </a:ln>
        </p:spPr>
      </p:pic>
      <p:sp>
        <p:nvSpPr>
          <p:cNvPr id="28676" name="页脚占位符 2"/>
          <p:cNvSpPr>
            <a:spLocks noGrp="1"/>
          </p:cNvSpPr>
          <p:nvPr>
            <p:ph type="ftr" sz="quarter" idx="3"/>
            <p:custDataLst>
              <p:tags r:id="rId5"/>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
        <p:nvSpPr>
          <p:cNvPr id="28679" name="灯片编号占位符 1"/>
          <p:cNvSpPr>
            <a:spLocks noGrp="1"/>
          </p:cNvSpPr>
          <p:nvPr>
            <p:ph type="sldNum" sz="quarter" idx="4"/>
            <p:custDataLst>
              <p:tags r:id="rId6"/>
            </p:custDataLst>
          </p:nvPr>
        </p:nvSpPr>
        <p:spPr>
          <a:xfrm>
            <a:off x="6554788" y="6403975"/>
            <a:ext cx="2133600" cy="269875"/>
          </a:xfrm>
          <a:prstGeom prst="rect">
            <a:avLst/>
          </a:prstGeom>
          <a:noFill/>
          <a:ln w="25400">
            <a:noFill/>
          </a:ln>
        </p:spPr>
        <p:txBody>
          <a:bodyPr lIns="91440" tIns="45720" rIns="91440" bIns="45720" anchor="ctr">
            <a:spAutoFit/>
          </a:bodyPr>
          <a:p>
            <a:pPr algn="r"/>
            <a:fld id="{9A0DB2DC-4C9A-4742-B13C-FB6460FD3503}" type="slidenum">
              <a:rPr lang="zh-CN" altLang="zh-CN" baseline="0"/>
            </a:fld>
            <a:endParaRPr lang="zh-CN" altLang="zh-CN" baseline="0"/>
          </a:p>
        </p:txBody>
      </p:sp>
      <p:sp>
        <p:nvSpPr>
          <p:cNvPr id="28680" name="日期占位符 1"/>
          <p:cNvSpPr>
            <a:spLocks noGrp="1"/>
          </p:cNvSpPr>
          <p:nvPr>
            <p:ph type="dt" sz="half" idx="2"/>
            <p:custDataLst>
              <p:tags r:id="rId7"/>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p:sp>
        <p:nvSpPr>
          <p:cNvPr id="2" name="标题 1"/>
          <p:cNvSpPr>
            <a:spLocks noGrp="1"/>
          </p:cNvSpPr>
          <p:nvPr>
            <p:ph type="ctrTitle" hasCustomPrompt="1"/>
          </p:nvPr>
        </p:nvSpPr>
        <p:spPr>
          <a:xfrm>
            <a:off x="899100" y="914447"/>
            <a:ext cx="7349400" cy="2570532"/>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pPr fontAlgn="auto"/>
            <a:r>
              <a:rPr kumimoji="0" lang="zh-CN" altLang="en-US" sz="6000" b="1" i="0" u="none" strike="noStrike" kern="1200" cap="none" spc="300" normalizeH="0" baseline="0" noProof="1">
                <a:uLnTx/>
                <a:uFillTx/>
              </a:rPr>
              <a:t>单击此处编辑标题</a:t>
            </a:r>
            <a:endParaRPr kumimoji="0" lang="zh-CN" altLang="en-US" sz="6000" b="1" i="0" u="none" strike="noStrike" kern="1200" cap="none" spc="300" normalizeH="0" baseline="0" noProof="1">
              <a:uLnTx/>
              <a:uFillTx/>
            </a:endParaRPr>
          </a:p>
        </p:txBody>
      </p:sp>
      <p:sp>
        <p:nvSpPr>
          <p:cNvPr id="3" name="副标题 2"/>
          <p:cNvSpPr>
            <a:spLocks noGrp="1"/>
          </p:cNvSpPr>
          <p:nvPr>
            <p:ph type="subTitle" idx="1" hasCustomPrompt="1"/>
          </p:nvPr>
        </p:nvSpPr>
        <p:spPr>
          <a:xfrm>
            <a:off x="899100" y="3560583"/>
            <a:ext cx="7349400" cy="1472476"/>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pPr fontAlgn="auto"/>
            <a:r>
              <a:rPr kumimoji="0" lang="zh-CN" altLang="en-US" sz="2400" b="0" i="0" u="none" strike="noStrike" kern="1200" cap="none" spc="200" normalizeH="0" baseline="0" noProof="1">
                <a:uLnTx/>
                <a:uFillTx/>
              </a:rPr>
              <a:t>单击此处编辑副标题</a:t>
            </a:r>
            <a:endParaRPr kumimoji="0" lang="zh-CN" altLang="en-US" sz="2400" b="0" i="0" u="none" strike="noStrike" kern="1200" cap="none" spc="200" normalizeH="0" baseline="0" noProof="1">
              <a:uLnTx/>
              <a:uFillTx/>
            </a:endParaRPr>
          </a:p>
        </p:txBody>
      </p:sp>
      <p:sp>
        <p:nvSpPr>
          <p:cNvPr id="29699" name="灯片编号占位符 17"/>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9702" name="日期占位符 15"/>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9703" name="页脚占位符 16"/>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idx="1"/>
          </p:nvPr>
        </p:nvSpPr>
        <p:spPr>
          <a:xfrm>
            <a:off x="456300" y="1490477"/>
            <a:ext cx="8226900" cy="475944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fontAlgn="auto"/>
            <a:r>
              <a:rPr kumimoji="0" lang="zh-CN" altLang="en-US" sz="1800" b="0" i="0" u="none" strike="noStrike" kern="1200" cap="none" spc="150" normalizeH="0" baseline="0" noProof="1">
                <a:uLnTx/>
                <a:uFillTx/>
                <a:sym typeface="+mn-ea"/>
              </a:rPr>
              <a:t>单击此处编辑母版文本样式</a:t>
            </a:r>
            <a:endParaRPr kumimoji="0" lang="zh-CN" altLang="en-US" sz="18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30723"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0726"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0727"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节标题">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1493100" y="3848598"/>
            <a:ext cx="5826600" cy="766839"/>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pPr fontAlgn="auto"/>
            <a:r>
              <a:rPr kumimoji="0" lang="zh-CN" altLang="en-US" sz="4400" b="1" i="0" u="none" strike="noStrike" kern="1200" cap="none" spc="300" normalizeH="0" baseline="0" noProof="1">
                <a:uLnTx/>
                <a:uFillTx/>
              </a:rPr>
              <a:t>单击此处编辑标题</a:t>
            </a:r>
            <a:endParaRPr kumimoji="0" lang="zh-CN" altLang="en-US" sz="4400" b="1" i="0" u="none" strike="noStrike" kern="1200" cap="none" spc="300" normalizeH="0" baseline="0" noProof="1">
              <a:uLnTx/>
              <a:uFillTx/>
            </a:endParaRPr>
          </a:p>
        </p:txBody>
      </p:sp>
      <p:sp>
        <p:nvSpPr>
          <p:cNvPr id="3" name="文本占位符 2"/>
          <p:cNvSpPr>
            <a:spLocks noGrp="1"/>
          </p:cNvSpPr>
          <p:nvPr>
            <p:ph type="body" idx="1" hasCustomPrompt="1"/>
          </p:nvPr>
        </p:nvSpPr>
        <p:spPr>
          <a:xfrm>
            <a:off x="1493100" y="4615438"/>
            <a:ext cx="5826600" cy="867645"/>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fontAlgn="auto"/>
            <a:r>
              <a:rPr kumimoji="0" lang="zh-CN" altLang="en-US" sz="1800" b="0" i="0" u="none" strike="noStrike" kern="1200" cap="none" spc="150" normalizeH="0" baseline="0" noProof="1">
                <a:uLnTx/>
                <a:uFillTx/>
              </a:rPr>
              <a:t>单击此处编辑文本</a:t>
            </a:r>
            <a:endParaRPr kumimoji="0" lang="zh-CN" altLang="en-US" sz="1800" b="0" i="0" u="none" strike="noStrike" kern="1200" cap="none" spc="150" normalizeH="0" baseline="0" noProof="1">
              <a:uLnTx/>
              <a:uFillTx/>
            </a:endParaRPr>
          </a:p>
        </p:txBody>
      </p:sp>
      <p:sp>
        <p:nvSpPr>
          <p:cNvPr id="31747"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1750"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1751"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两栏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sz="half" idx="1"/>
          </p:nvPr>
        </p:nvSpPr>
        <p:spPr>
          <a:xfrm>
            <a:off x="456300" y="1501277"/>
            <a:ext cx="3882600" cy="474864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 name="内容占位符 3"/>
          <p:cNvSpPr>
            <a:spLocks noGrp="1"/>
          </p:cNvSpPr>
          <p:nvPr>
            <p:ph sz="half" idx="2"/>
          </p:nvPr>
        </p:nvSpPr>
        <p:spPr>
          <a:xfrm>
            <a:off x="4808700" y="1501277"/>
            <a:ext cx="3882600" cy="4748644"/>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fontAlgn="auto"/>
            <a:r>
              <a:rPr kumimoji="0" lang="zh-CN" altLang="en-US" sz="1600" b="0" i="0" u="none" strike="noStrike" kern="1200" cap="none" spc="150" normalizeH="0" baseline="0" noProof="1">
                <a:uLnTx/>
                <a:uFillTx/>
              </a:rPr>
              <a:t>单击此处编辑母版文本样式</a:t>
            </a:r>
            <a:endParaRPr kumimoji="0" lang="zh-CN" altLang="en-US" sz="16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32771"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2774"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2775"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cSld name="比较">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文本占位符 2"/>
          <p:cNvSpPr>
            <a:spLocks noGrp="1"/>
          </p:cNvSpPr>
          <p:nvPr>
            <p:ph type="body" idx="1" hasCustomPrompt="1"/>
          </p:nvPr>
        </p:nvSpPr>
        <p:spPr>
          <a:xfrm>
            <a:off x="456300" y="1429274"/>
            <a:ext cx="4006800" cy="38162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rPr>
              <a:t>单击此处编辑文本</a:t>
            </a:r>
            <a:endParaRPr kumimoji="0" lang="zh-CN" altLang="en-US" sz="2000" b="1" i="0" u="none" strike="noStrike" kern="1200" cap="none" spc="200" normalizeH="0" baseline="0" noProof="1">
              <a:uLnTx/>
              <a:uFillTx/>
            </a:endParaRPr>
          </a:p>
        </p:txBody>
      </p:sp>
      <p:sp>
        <p:nvSpPr>
          <p:cNvPr id="4" name="内容占位符 3"/>
          <p:cNvSpPr>
            <a:spLocks noGrp="1"/>
          </p:cNvSpPr>
          <p:nvPr>
            <p:ph sz="half" idx="2"/>
          </p:nvPr>
        </p:nvSpPr>
        <p:spPr>
          <a:xfrm>
            <a:off x="456300"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5" name="文本占位符 4"/>
          <p:cNvSpPr>
            <a:spLocks noGrp="1"/>
          </p:cNvSpPr>
          <p:nvPr>
            <p:ph type="body" sz="quarter" idx="3" hasCustomPrompt="1"/>
          </p:nvPr>
        </p:nvSpPr>
        <p:spPr>
          <a:xfrm>
            <a:off x="4676813" y="1421802"/>
            <a:ext cx="4006800" cy="38162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sym typeface="+mn-ea"/>
              </a:rPr>
              <a:t>单击此处编辑文本</a:t>
            </a:r>
            <a:endParaRPr kumimoji="0" lang="zh-CN" altLang="en-US" sz="2000" b="1" i="0" u="none" strike="noStrike" kern="1200" cap="none" spc="200" normalizeH="0" baseline="0" noProof="1">
              <a:uLnTx/>
              <a:uFillTx/>
              <a:sym typeface="+mn-ea"/>
            </a:endParaRPr>
          </a:p>
        </p:txBody>
      </p:sp>
      <p:sp>
        <p:nvSpPr>
          <p:cNvPr id="6" name="内容占位符 5"/>
          <p:cNvSpPr>
            <a:spLocks noGrp="1"/>
          </p:cNvSpPr>
          <p:nvPr>
            <p:ph sz="quarter" idx="4"/>
          </p:nvPr>
        </p:nvSpPr>
        <p:spPr>
          <a:xfrm>
            <a:off x="4676813"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33795" name="灯片编号占位符 8"/>
          <p:cNvSpPr>
            <a:spLocks noGrp="1"/>
          </p:cNvSpPr>
          <p:nvPr>
            <p:ph type="sldNum" sz="quarter" idx="1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3798" name="日期占位符 6"/>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3799" name="页脚占位符 7"/>
          <p:cNvSpPr>
            <a:spLocks noGrp="1"/>
          </p:cNvSpPr>
          <p:nvPr>
            <p:ph type="ftr" sz="quarter" idx="1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1493100" y="3848598"/>
            <a:ext cx="5826600" cy="766839"/>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pPr fontAlgn="auto"/>
            <a:r>
              <a:rPr kumimoji="0" lang="zh-CN" altLang="en-US" sz="4400" b="1" i="0" u="none" strike="noStrike" kern="1200" cap="none" spc="300" normalizeH="0" baseline="0" noProof="1">
                <a:uLnTx/>
                <a:uFillTx/>
              </a:rPr>
              <a:t>单击此处编辑标题</a:t>
            </a:r>
            <a:endParaRPr kumimoji="0" lang="zh-CN" altLang="en-US" sz="4400" b="1" i="0" u="none" strike="noStrike" kern="1200" cap="none" spc="300" normalizeH="0" baseline="0" noProof="1">
              <a:uLnTx/>
              <a:uFillTx/>
            </a:endParaRPr>
          </a:p>
        </p:txBody>
      </p:sp>
      <p:sp>
        <p:nvSpPr>
          <p:cNvPr id="3" name="文本占位符 2"/>
          <p:cNvSpPr>
            <a:spLocks noGrp="1"/>
          </p:cNvSpPr>
          <p:nvPr>
            <p:ph type="body" idx="1" hasCustomPrompt="1"/>
          </p:nvPr>
        </p:nvSpPr>
        <p:spPr>
          <a:xfrm>
            <a:off x="1493100" y="4615438"/>
            <a:ext cx="5826600" cy="867645"/>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fontAlgn="auto"/>
            <a:r>
              <a:rPr kumimoji="0" lang="zh-CN" altLang="en-US" sz="1800" b="0" i="0" u="none" strike="noStrike" kern="1200" cap="none" spc="150" normalizeH="0" baseline="0" noProof="1">
                <a:uLnTx/>
                <a:uFillTx/>
              </a:rPr>
              <a:t>单击此处编辑文本</a:t>
            </a:r>
            <a:endParaRPr kumimoji="0" lang="zh-CN" altLang="en-US" sz="1800" b="0" i="0" u="none" strike="noStrike" kern="1200" cap="none" spc="150" normalizeH="0" baseline="0" noProof="1">
              <a:uLnTx/>
              <a:uFillTx/>
            </a:endParaRPr>
          </a:p>
        </p:txBody>
      </p:sp>
      <p:sp>
        <p:nvSpPr>
          <p:cNvPr id="7171"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7174"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7175"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4819"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4822"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4823"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F"/>
        </a:solidFill>
        <a:effectLst/>
      </p:bgPr>
    </p:bg>
    <p:spTree>
      <p:nvGrpSpPr>
        <p:cNvPr id="1" name=""/>
        <p:cNvGrpSpPr/>
        <p:nvPr/>
      </p:nvGrpSpPr>
      <p:grpSpPr/>
      <p:sp>
        <p:nvSpPr>
          <p:cNvPr id="35843" name="灯片编号占位符 3"/>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5846" name="日期占位符 1"/>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5847" name="页脚占位符 2"/>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图片与标题">
    <p:bg>
      <p:bgPr>
        <a:solidFill>
          <a:srgbClr val="FFFFFF"/>
        </a:solidFill>
        <a:effectLst/>
      </p:bgPr>
    </p:bg>
    <p:spTree>
      <p:nvGrpSpPr>
        <p:cNvPr id="1" name=""/>
        <p:cNvGrpSpPr/>
        <p:nvPr/>
      </p:nvGrpSpPr>
      <p:grpSpPr/>
      <p:sp>
        <p:nvSpPr>
          <p:cNvPr id="3" name="图片占位符 2"/>
          <p:cNvSpPr>
            <a:spLocks noGrp="1"/>
          </p:cNvSpPr>
          <p:nvPr>
            <p:ph type="pic" idx="1"/>
          </p:nvPr>
        </p:nvSpPr>
        <p:spPr>
          <a:xfrm>
            <a:off x="456300" y="1555280"/>
            <a:ext cx="3924808"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fontAlgn="auto"/>
            <a:endParaRPr kumimoji="0" lang="zh-CN" altLang="en-US" sz="1600" b="0" i="0" u="none" strike="noStrike" kern="1200" cap="none" spc="0" normalizeH="0" baseline="0" noProof="1">
              <a:uLnTx/>
              <a:uFillTx/>
              <a:sym typeface="+mn-ea"/>
            </a:endParaRPr>
          </a:p>
        </p:txBody>
      </p:sp>
      <p:sp>
        <p:nvSpPr>
          <p:cNvPr id="4" name="文本占位符 3"/>
          <p:cNvSpPr>
            <a:spLocks noGrp="1"/>
          </p:cNvSpPr>
          <p:nvPr>
            <p:ph type="body" sz="half" idx="2"/>
          </p:nvPr>
        </p:nvSpPr>
        <p:spPr>
          <a:xfrm>
            <a:off x="4762800" y="1555280"/>
            <a:ext cx="3920400"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p:txBody>
      </p:sp>
      <p:sp>
        <p:nvSpPr>
          <p:cNvPr id="9" name="标题 8"/>
          <p:cNvSpPr>
            <a:spLocks noGrp="1"/>
          </p:cNvSpPr>
          <p:nvPr>
            <p:ph type="title"/>
          </p:nvPr>
        </p:nvSpPr>
        <p:spPr>
          <a:xfrm>
            <a:off x="455613" y="608013"/>
            <a:ext cx="8228012" cy="706437"/>
          </a:xfrm>
        </p:spPr>
        <p:txBody>
          <a:bodyPr/>
          <a:lstStyle>
            <a:lvl1pPr>
              <a:defRPr baseline="0"/>
            </a:lvl1pPr>
          </a:lstStyle>
          <a:p>
            <a:pPr fontAlgn="auto"/>
            <a:r>
              <a:rPr kumimoji="0" lang="zh-CN" altLang="en-US" sz="3600" b="1" i="0" u="none" strike="noStrike" kern="1200" cap="none" spc="300" normalizeH="0" baseline="0" noProof="1">
                <a:uLnTx/>
                <a:uFillTx/>
              </a:rPr>
              <a:t>单击此处编辑母版标题样式</a:t>
            </a:r>
            <a:endParaRPr kumimoji="0" lang="zh-CN" altLang="en-US" sz="3600" b="1" i="0" u="none" strike="noStrike" kern="1200" cap="none" spc="300" normalizeH="0" baseline="0" noProof="1">
              <a:uLnTx/>
              <a:uFillTx/>
            </a:endParaRPr>
          </a:p>
        </p:txBody>
      </p:sp>
      <p:sp>
        <p:nvSpPr>
          <p:cNvPr id="36867"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6870"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6871"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竖排标题与文本">
    <p:bg>
      <p:bgPr>
        <a:solidFill>
          <a:srgbClr val="FFFFFF"/>
        </a:solidFill>
        <a:effectLst/>
      </p:bgPr>
    </p:bg>
    <p:spTree>
      <p:nvGrpSpPr>
        <p:cNvPr id="1" name=""/>
        <p:cNvGrpSpPr/>
        <p:nvPr/>
      </p:nvGrpSpPr>
      <p:grpSpPr/>
      <p:sp>
        <p:nvSpPr>
          <p:cNvPr id="2" name="竖排标题 1"/>
          <p:cNvSpPr>
            <a:spLocks noGrp="1"/>
          </p:cNvSpPr>
          <p:nvPr>
            <p:ph type="title" orient="vert" hasCustomPrompt="1"/>
          </p:nvPr>
        </p:nvSpPr>
        <p:spPr>
          <a:xfrm>
            <a:off x="7676100" y="914447"/>
            <a:ext cx="783000" cy="502945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2800" b="1" i="0" u="none" strike="noStrike" kern="1200" cap="none" spc="300" normalizeH="0" baseline="0" noProof="1">
                <a:uLnTx/>
                <a:uFillTx/>
                <a:sym typeface="+mn-ea"/>
              </a:rPr>
              <a:t>单击此处编辑标题</a:t>
            </a:r>
            <a:endParaRPr kumimoji="0" lang="zh-CN" altLang="en-US" sz="2800" b="1" i="0" u="none" strike="noStrike" kern="1200" cap="none" spc="300" normalizeH="0" baseline="0" noProof="1">
              <a:uLnTx/>
              <a:uFillTx/>
              <a:sym typeface="+mn-ea"/>
            </a:endParaRPr>
          </a:p>
        </p:txBody>
      </p:sp>
      <p:sp>
        <p:nvSpPr>
          <p:cNvPr id="3" name="竖排文字占位符 2"/>
          <p:cNvSpPr>
            <a:spLocks noGrp="1"/>
          </p:cNvSpPr>
          <p:nvPr>
            <p:ph type="body" orient="vert" idx="1"/>
          </p:nvPr>
        </p:nvSpPr>
        <p:spPr>
          <a:xfrm>
            <a:off x="685800" y="914447"/>
            <a:ext cx="6876900" cy="5029459"/>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37891"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7894"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7895"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内容">
    <p:bg>
      <p:bgPr>
        <a:solidFill>
          <a:srgbClr val="FFFFFF"/>
        </a:solidFill>
        <a:effectLst/>
      </p:bgPr>
    </p:bg>
    <p:spTree>
      <p:nvGrpSpPr>
        <p:cNvPr id="1" name=""/>
        <p:cNvGrpSpPr/>
        <p:nvPr/>
      </p:nvGrpSpPr>
      <p:grpSpPr/>
      <p:sp>
        <p:nvSpPr>
          <p:cNvPr id="7" name="内容占位符 6"/>
          <p:cNvSpPr>
            <a:spLocks noGrp="1"/>
          </p:cNvSpPr>
          <p:nvPr>
            <p:ph sz="quarter" idx="13"/>
          </p:nvPr>
        </p:nvSpPr>
        <p:spPr>
          <a:xfrm>
            <a:off x="456300" y="774040"/>
            <a:ext cx="8229600" cy="5483082"/>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38915"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8918"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8919"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末尾幻灯片">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899100" y="2484128"/>
            <a:ext cx="7349400" cy="101885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6000" b="1" i="0" u="none" strike="noStrike" kern="1200" cap="none" spc="300" normalizeH="0" baseline="0" noProof="1">
                <a:uLnTx/>
                <a:uFillTx/>
                <a:sym typeface="+mn-ea"/>
              </a:rPr>
              <a:t>单击此处编辑标题</a:t>
            </a:r>
            <a:endParaRPr kumimoji="0" lang="zh-CN" altLang="en-US" sz="6000" b="1" i="0" u="none" strike="noStrike" kern="1200" cap="none" spc="300" normalizeH="0" baseline="0" noProof="1">
              <a:uLnTx/>
              <a:uFillTx/>
              <a:sym typeface="+mn-ea"/>
            </a:endParaRPr>
          </a:p>
        </p:txBody>
      </p:sp>
      <p:sp>
        <p:nvSpPr>
          <p:cNvPr id="7" name="文本占位符 6"/>
          <p:cNvSpPr>
            <a:spLocks noGrp="1"/>
          </p:cNvSpPr>
          <p:nvPr>
            <p:ph type="body" sz="quarter" idx="13"/>
          </p:nvPr>
        </p:nvSpPr>
        <p:spPr>
          <a:xfrm>
            <a:off x="899100" y="3560583"/>
            <a:ext cx="7349400" cy="471624"/>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fontAlgn="auto"/>
            <a:r>
              <a:rPr kumimoji="0" lang="zh-CN" altLang="en-US" sz="2400" b="0" i="0" u="none" strike="noStrike" kern="1200" cap="none" spc="200" normalizeH="0" baseline="0" noProof="1">
                <a:uLnTx/>
                <a:uFillTx/>
              </a:rPr>
              <a:t>单击此处编辑母版文本样式</a:t>
            </a:r>
            <a:endParaRPr kumimoji="0" lang="zh-CN" altLang="en-US" sz="2400" b="0" i="0" u="none" strike="noStrike" kern="1200" cap="none" spc="200" normalizeH="0" baseline="0" noProof="1">
              <a:uLnTx/>
              <a:uFillTx/>
            </a:endParaRPr>
          </a:p>
        </p:txBody>
      </p:sp>
      <p:sp>
        <p:nvSpPr>
          <p:cNvPr id="39939"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39942"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39943"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自定义版式">
    <p:bg>
      <p:bgPr>
        <a:blipFill rotWithShape="0">
          <a:blip r:embed="rId2"/>
          <a:stretch>
            <a:fillRect/>
          </a:stretch>
        </a:blipFill>
        <a:effectLst/>
      </p:bgPr>
    </p:bg>
    <p:spTree>
      <p:nvGrpSpPr>
        <p:cNvPr id="1" name=""/>
        <p:cNvGrpSpPr/>
        <p:nvPr/>
      </p:nvGrpSpPr>
      <p:grpSpPr/>
      <p:pic>
        <p:nvPicPr>
          <p:cNvPr id="40963" name="Picture 2" descr="E:\新教材项目\新教材同步课\PPT模板设计\源文件\生物封面内页（大）.jpg"/>
          <p:cNvPicPr>
            <a:picLocks noChangeAspect="1"/>
          </p:cNvPicPr>
          <p:nvPr>
            <p:custDataLst>
              <p:tags r:id="rId3"/>
            </p:custDataLst>
          </p:nvPr>
        </p:nvPicPr>
        <p:blipFill>
          <a:blip r:embed="rId4"/>
          <a:stretch>
            <a:fillRect/>
          </a:stretch>
        </p:blipFill>
        <p:spPr>
          <a:xfrm>
            <a:off x="0" y="0"/>
            <a:ext cx="9144000" cy="6858000"/>
          </a:xfrm>
          <a:prstGeom prst="rect">
            <a:avLst/>
          </a:prstGeom>
          <a:noFill/>
          <a:ln w="9525">
            <a:noFill/>
          </a:ln>
        </p:spPr>
      </p:pic>
      <p:sp>
        <p:nvSpPr>
          <p:cNvPr id="40964" name="页脚占位符 2"/>
          <p:cNvSpPr>
            <a:spLocks noGrp="1"/>
          </p:cNvSpPr>
          <p:nvPr>
            <p:ph type="ftr" sz="quarter" idx="3"/>
            <p:custDataLst>
              <p:tags r:id="rId5"/>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
        <p:nvSpPr>
          <p:cNvPr id="40967" name="灯片编号占位符 1"/>
          <p:cNvSpPr>
            <a:spLocks noGrp="1"/>
          </p:cNvSpPr>
          <p:nvPr>
            <p:ph type="sldNum" sz="quarter" idx="4"/>
            <p:custDataLst>
              <p:tags r:id="rId6"/>
            </p:custDataLst>
          </p:nvPr>
        </p:nvSpPr>
        <p:spPr>
          <a:xfrm>
            <a:off x="6554788" y="6403975"/>
            <a:ext cx="2133600" cy="269875"/>
          </a:xfrm>
          <a:prstGeom prst="rect">
            <a:avLst/>
          </a:prstGeom>
          <a:noFill/>
          <a:ln w="25400">
            <a:noFill/>
          </a:ln>
        </p:spPr>
        <p:txBody>
          <a:bodyPr lIns="91440" tIns="45720" rIns="91440" bIns="45720" anchor="ctr">
            <a:spAutoFit/>
          </a:bodyPr>
          <a:p>
            <a:pPr algn="r"/>
            <a:fld id="{9A0DB2DC-4C9A-4742-B13C-FB6460FD3503}" type="slidenum">
              <a:rPr lang="zh-CN" altLang="zh-CN" baseline="0"/>
            </a:fld>
            <a:endParaRPr lang="zh-CN" altLang="zh-CN" baseline="0"/>
          </a:p>
        </p:txBody>
      </p:sp>
      <p:sp>
        <p:nvSpPr>
          <p:cNvPr id="40968" name="日期占位符 1"/>
          <p:cNvSpPr>
            <a:spLocks noGrp="1"/>
          </p:cNvSpPr>
          <p:nvPr>
            <p:ph type="dt" sz="half" idx="2"/>
            <p:custDataLst>
              <p:tags r:id="rId7"/>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p:sp>
        <p:nvSpPr>
          <p:cNvPr id="2" name="标题 1"/>
          <p:cNvSpPr>
            <a:spLocks noGrp="1"/>
          </p:cNvSpPr>
          <p:nvPr>
            <p:ph type="ctrTitle" hasCustomPrompt="1"/>
          </p:nvPr>
        </p:nvSpPr>
        <p:spPr>
          <a:xfrm>
            <a:off x="899100" y="914447"/>
            <a:ext cx="7349400" cy="2570532"/>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pPr fontAlgn="auto"/>
            <a:r>
              <a:rPr kumimoji="0" lang="zh-CN" altLang="en-US" sz="6000" b="1" i="0" u="none" strike="noStrike" kern="1200" cap="none" spc="300" normalizeH="0" baseline="0" noProof="1">
                <a:uLnTx/>
                <a:uFillTx/>
              </a:rPr>
              <a:t>单击此处编辑标题</a:t>
            </a:r>
            <a:endParaRPr kumimoji="0" lang="zh-CN" altLang="en-US" sz="6000" b="1" i="0" u="none" strike="noStrike" kern="1200" cap="none" spc="300" normalizeH="0" baseline="0" noProof="1">
              <a:uLnTx/>
              <a:uFillTx/>
            </a:endParaRPr>
          </a:p>
        </p:txBody>
      </p:sp>
      <p:sp>
        <p:nvSpPr>
          <p:cNvPr id="3" name="副标题 2"/>
          <p:cNvSpPr>
            <a:spLocks noGrp="1"/>
          </p:cNvSpPr>
          <p:nvPr>
            <p:ph type="subTitle" idx="1" hasCustomPrompt="1"/>
          </p:nvPr>
        </p:nvSpPr>
        <p:spPr>
          <a:xfrm>
            <a:off x="899100" y="3560583"/>
            <a:ext cx="7349400" cy="1472476"/>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pPr fontAlgn="auto"/>
            <a:r>
              <a:rPr kumimoji="0" lang="zh-CN" altLang="en-US" sz="2400" b="0" i="0" u="none" strike="noStrike" kern="1200" cap="none" spc="200" normalizeH="0" baseline="0" noProof="1">
                <a:uLnTx/>
                <a:uFillTx/>
              </a:rPr>
              <a:t>单击此处编辑副标题</a:t>
            </a:r>
            <a:endParaRPr kumimoji="0" lang="zh-CN" altLang="en-US" sz="2400" b="0" i="0" u="none" strike="noStrike" kern="1200" cap="none" spc="200" normalizeH="0" baseline="0" noProof="1">
              <a:uLnTx/>
              <a:uFillTx/>
            </a:endParaRPr>
          </a:p>
        </p:txBody>
      </p:sp>
      <p:sp>
        <p:nvSpPr>
          <p:cNvPr id="41987" name="灯片编号占位符 17"/>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1990" name="日期占位符 15"/>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1991" name="页脚占位符 16"/>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idx="1"/>
          </p:nvPr>
        </p:nvSpPr>
        <p:spPr>
          <a:xfrm>
            <a:off x="456300" y="1490477"/>
            <a:ext cx="8226900" cy="475944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fontAlgn="auto"/>
            <a:r>
              <a:rPr kumimoji="0" lang="zh-CN" altLang="en-US" sz="1800" b="0" i="0" u="none" strike="noStrike" kern="1200" cap="none" spc="150" normalizeH="0" baseline="0" noProof="1">
                <a:uLnTx/>
                <a:uFillTx/>
                <a:sym typeface="+mn-ea"/>
              </a:rPr>
              <a:t>单击此处编辑母版文本样式</a:t>
            </a:r>
            <a:endParaRPr kumimoji="0" lang="zh-CN" altLang="en-US" sz="18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3011"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3014"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3015"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节标题">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1493100" y="3848598"/>
            <a:ext cx="5826600" cy="766839"/>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pPr fontAlgn="auto"/>
            <a:r>
              <a:rPr kumimoji="0" lang="zh-CN" altLang="en-US" sz="4400" b="1" i="0" u="none" strike="noStrike" kern="1200" cap="none" spc="300" normalizeH="0" baseline="0" noProof="1">
                <a:uLnTx/>
                <a:uFillTx/>
              </a:rPr>
              <a:t>单击此处编辑标题</a:t>
            </a:r>
            <a:endParaRPr kumimoji="0" lang="zh-CN" altLang="en-US" sz="4400" b="1" i="0" u="none" strike="noStrike" kern="1200" cap="none" spc="300" normalizeH="0" baseline="0" noProof="1">
              <a:uLnTx/>
              <a:uFillTx/>
            </a:endParaRPr>
          </a:p>
        </p:txBody>
      </p:sp>
      <p:sp>
        <p:nvSpPr>
          <p:cNvPr id="3" name="文本占位符 2"/>
          <p:cNvSpPr>
            <a:spLocks noGrp="1"/>
          </p:cNvSpPr>
          <p:nvPr>
            <p:ph type="body" idx="1" hasCustomPrompt="1"/>
          </p:nvPr>
        </p:nvSpPr>
        <p:spPr>
          <a:xfrm>
            <a:off x="1493100" y="4615438"/>
            <a:ext cx="5826600" cy="867645"/>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fontAlgn="auto"/>
            <a:r>
              <a:rPr kumimoji="0" lang="zh-CN" altLang="en-US" sz="1800" b="0" i="0" u="none" strike="noStrike" kern="1200" cap="none" spc="150" normalizeH="0" baseline="0" noProof="1">
                <a:uLnTx/>
                <a:uFillTx/>
              </a:rPr>
              <a:t>单击此处编辑文本</a:t>
            </a:r>
            <a:endParaRPr kumimoji="0" lang="zh-CN" altLang="en-US" sz="1800" b="0" i="0" u="none" strike="noStrike" kern="1200" cap="none" spc="150" normalizeH="0" baseline="0" noProof="1">
              <a:uLnTx/>
              <a:uFillTx/>
            </a:endParaRPr>
          </a:p>
        </p:txBody>
      </p:sp>
      <p:sp>
        <p:nvSpPr>
          <p:cNvPr id="44035"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4038"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4039"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sz="half" idx="1"/>
          </p:nvPr>
        </p:nvSpPr>
        <p:spPr>
          <a:xfrm>
            <a:off x="456300" y="1501277"/>
            <a:ext cx="3882600" cy="474864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 name="内容占位符 3"/>
          <p:cNvSpPr>
            <a:spLocks noGrp="1"/>
          </p:cNvSpPr>
          <p:nvPr>
            <p:ph sz="half" idx="2"/>
          </p:nvPr>
        </p:nvSpPr>
        <p:spPr>
          <a:xfrm>
            <a:off x="4808700" y="1501277"/>
            <a:ext cx="3882600" cy="4748644"/>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fontAlgn="auto"/>
            <a:r>
              <a:rPr kumimoji="0" lang="zh-CN" altLang="en-US" sz="1600" b="0" i="0" u="none" strike="noStrike" kern="1200" cap="none" spc="150" normalizeH="0" baseline="0" noProof="1">
                <a:uLnTx/>
                <a:uFillTx/>
              </a:rPr>
              <a:t>单击此处编辑母版文本样式</a:t>
            </a:r>
            <a:endParaRPr kumimoji="0" lang="zh-CN" altLang="en-US" sz="16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8195"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8198"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8199"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两栏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sz="half" idx="1"/>
          </p:nvPr>
        </p:nvSpPr>
        <p:spPr>
          <a:xfrm>
            <a:off x="456300" y="1501277"/>
            <a:ext cx="3882600" cy="474864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 name="内容占位符 3"/>
          <p:cNvSpPr>
            <a:spLocks noGrp="1"/>
          </p:cNvSpPr>
          <p:nvPr>
            <p:ph sz="half" idx="2"/>
          </p:nvPr>
        </p:nvSpPr>
        <p:spPr>
          <a:xfrm>
            <a:off x="4808700" y="1501277"/>
            <a:ext cx="3882600" cy="4748644"/>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fontAlgn="auto"/>
            <a:r>
              <a:rPr kumimoji="0" lang="zh-CN" altLang="en-US" sz="1600" b="0" i="0" u="none" strike="noStrike" kern="1200" cap="none" spc="150" normalizeH="0" baseline="0" noProof="1">
                <a:uLnTx/>
                <a:uFillTx/>
              </a:rPr>
              <a:t>单击此处编辑母版文本样式</a:t>
            </a:r>
            <a:endParaRPr kumimoji="0" lang="zh-CN" altLang="en-US" sz="16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45059"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5062"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5063"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cSld name="比较">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文本占位符 2"/>
          <p:cNvSpPr>
            <a:spLocks noGrp="1"/>
          </p:cNvSpPr>
          <p:nvPr>
            <p:ph type="body" idx="1" hasCustomPrompt="1"/>
          </p:nvPr>
        </p:nvSpPr>
        <p:spPr>
          <a:xfrm>
            <a:off x="456300" y="1429274"/>
            <a:ext cx="4006800" cy="38162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rPr>
              <a:t>单击此处编辑文本</a:t>
            </a:r>
            <a:endParaRPr kumimoji="0" lang="zh-CN" altLang="en-US" sz="2000" b="1" i="0" u="none" strike="noStrike" kern="1200" cap="none" spc="200" normalizeH="0" baseline="0" noProof="1">
              <a:uLnTx/>
              <a:uFillTx/>
            </a:endParaRPr>
          </a:p>
        </p:txBody>
      </p:sp>
      <p:sp>
        <p:nvSpPr>
          <p:cNvPr id="4" name="内容占位符 3"/>
          <p:cNvSpPr>
            <a:spLocks noGrp="1"/>
          </p:cNvSpPr>
          <p:nvPr>
            <p:ph sz="half" idx="2"/>
          </p:nvPr>
        </p:nvSpPr>
        <p:spPr>
          <a:xfrm>
            <a:off x="456300"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5" name="文本占位符 4"/>
          <p:cNvSpPr>
            <a:spLocks noGrp="1"/>
          </p:cNvSpPr>
          <p:nvPr>
            <p:ph type="body" sz="quarter" idx="3" hasCustomPrompt="1"/>
          </p:nvPr>
        </p:nvSpPr>
        <p:spPr>
          <a:xfrm>
            <a:off x="4676813" y="1421802"/>
            <a:ext cx="4006800" cy="38162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sym typeface="+mn-ea"/>
              </a:rPr>
              <a:t>单击此处编辑文本</a:t>
            </a:r>
            <a:endParaRPr kumimoji="0" lang="zh-CN" altLang="en-US" sz="2000" b="1" i="0" u="none" strike="noStrike" kern="1200" cap="none" spc="200" normalizeH="0" baseline="0" noProof="1">
              <a:uLnTx/>
              <a:uFillTx/>
              <a:sym typeface="+mn-ea"/>
            </a:endParaRPr>
          </a:p>
        </p:txBody>
      </p:sp>
      <p:sp>
        <p:nvSpPr>
          <p:cNvPr id="6" name="内容占位符 5"/>
          <p:cNvSpPr>
            <a:spLocks noGrp="1"/>
          </p:cNvSpPr>
          <p:nvPr>
            <p:ph sz="quarter" idx="4"/>
          </p:nvPr>
        </p:nvSpPr>
        <p:spPr>
          <a:xfrm>
            <a:off x="4676813"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6083" name="灯片编号占位符 8"/>
          <p:cNvSpPr>
            <a:spLocks noGrp="1"/>
          </p:cNvSpPr>
          <p:nvPr>
            <p:ph type="sldNum" sz="quarter" idx="1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6086" name="日期占位符 6"/>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6087" name="页脚占位符 7"/>
          <p:cNvSpPr>
            <a:spLocks noGrp="1"/>
          </p:cNvSpPr>
          <p:nvPr>
            <p:ph type="ftr" sz="quarter" idx="1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47107"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7110"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7111"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F"/>
        </a:solidFill>
        <a:effectLst/>
      </p:bgPr>
    </p:bg>
    <p:spTree>
      <p:nvGrpSpPr>
        <p:cNvPr id="1" name=""/>
        <p:cNvGrpSpPr/>
        <p:nvPr/>
      </p:nvGrpSpPr>
      <p:grpSpPr/>
      <p:sp>
        <p:nvSpPr>
          <p:cNvPr id="48131" name="灯片编号占位符 3"/>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8134" name="日期占位符 1"/>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8135" name="页脚占位符 2"/>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图片与标题">
    <p:bg>
      <p:bgPr>
        <a:solidFill>
          <a:srgbClr val="FFFFFF"/>
        </a:solidFill>
        <a:effectLst/>
      </p:bgPr>
    </p:bg>
    <p:spTree>
      <p:nvGrpSpPr>
        <p:cNvPr id="1" name=""/>
        <p:cNvGrpSpPr/>
        <p:nvPr/>
      </p:nvGrpSpPr>
      <p:grpSpPr/>
      <p:sp>
        <p:nvSpPr>
          <p:cNvPr id="3" name="图片占位符 2"/>
          <p:cNvSpPr>
            <a:spLocks noGrp="1"/>
          </p:cNvSpPr>
          <p:nvPr>
            <p:ph type="pic" idx="1"/>
          </p:nvPr>
        </p:nvSpPr>
        <p:spPr>
          <a:xfrm>
            <a:off x="456300" y="1555280"/>
            <a:ext cx="3924808"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fontAlgn="auto"/>
            <a:endParaRPr kumimoji="0" lang="zh-CN" altLang="en-US" sz="1600" b="0" i="0" u="none" strike="noStrike" kern="1200" cap="none" spc="0" normalizeH="0" baseline="0" noProof="1">
              <a:uLnTx/>
              <a:uFillTx/>
              <a:sym typeface="+mn-ea"/>
            </a:endParaRPr>
          </a:p>
        </p:txBody>
      </p:sp>
      <p:sp>
        <p:nvSpPr>
          <p:cNvPr id="4" name="文本占位符 3"/>
          <p:cNvSpPr>
            <a:spLocks noGrp="1"/>
          </p:cNvSpPr>
          <p:nvPr>
            <p:ph type="body" sz="half" idx="2"/>
          </p:nvPr>
        </p:nvSpPr>
        <p:spPr>
          <a:xfrm>
            <a:off x="4762800" y="1555280"/>
            <a:ext cx="3920400"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p:txBody>
      </p:sp>
      <p:sp>
        <p:nvSpPr>
          <p:cNvPr id="9" name="标题 8"/>
          <p:cNvSpPr>
            <a:spLocks noGrp="1"/>
          </p:cNvSpPr>
          <p:nvPr>
            <p:ph type="title"/>
          </p:nvPr>
        </p:nvSpPr>
        <p:spPr>
          <a:xfrm>
            <a:off x="455613" y="608013"/>
            <a:ext cx="8228012" cy="706437"/>
          </a:xfrm>
        </p:spPr>
        <p:txBody>
          <a:bodyPr/>
          <a:lstStyle>
            <a:lvl1pPr>
              <a:defRPr baseline="0"/>
            </a:lvl1pPr>
          </a:lstStyle>
          <a:p>
            <a:pPr fontAlgn="auto"/>
            <a:r>
              <a:rPr kumimoji="0" lang="zh-CN" altLang="en-US" sz="3600" b="1" i="0" u="none" strike="noStrike" kern="1200" cap="none" spc="300" normalizeH="0" baseline="0" noProof="1">
                <a:uLnTx/>
                <a:uFillTx/>
              </a:rPr>
              <a:t>单击此处编辑母版标题样式</a:t>
            </a:r>
            <a:endParaRPr kumimoji="0" lang="zh-CN" altLang="en-US" sz="3600" b="1" i="0" u="none" strike="noStrike" kern="1200" cap="none" spc="300" normalizeH="0" baseline="0" noProof="1">
              <a:uLnTx/>
              <a:uFillTx/>
            </a:endParaRPr>
          </a:p>
        </p:txBody>
      </p:sp>
      <p:sp>
        <p:nvSpPr>
          <p:cNvPr id="49155"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49158"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49159"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cSld name="竖排标题与文本">
    <p:bg>
      <p:bgPr>
        <a:solidFill>
          <a:srgbClr val="FFFFFF"/>
        </a:solidFill>
        <a:effectLst/>
      </p:bgPr>
    </p:bg>
    <p:spTree>
      <p:nvGrpSpPr>
        <p:cNvPr id="1" name=""/>
        <p:cNvGrpSpPr/>
        <p:nvPr/>
      </p:nvGrpSpPr>
      <p:grpSpPr/>
      <p:sp>
        <p:nvSpPr>
          <p:cNvPr id="2" name="竖排标题 1"/>
          <p:cNvSpPr>
            <a:spLocks noGrp="1"/>
          </p:cNvSpPr>
          <p:nvPr>
            <p:ph type="title" orient="vert" hasCustomPrompt="1"/>
          </p:nvPr>
        </p:nvSpPr>
        <p:spPr>
          <a:xfrm>
            <a:off x="7676100" y="914447"/>
            <a:ext cx="783000" cy="502945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2800" b="1" i="0" u="none" strike="noStrike" kern="1200" cap="none" spc="300" normalizeH="0" baseline="0" noProof="1">
                <a:uLnTx/>
                <a:uFillTx/>
                <a:sym typeface="+mn-ea"/>
              </a:rPr>
              <a:t>单击此处编辑标题</a:t>
            </a:r>
            <a:endParaRPr kumimoji="0" lang="zh-CN" altLang="en-US" sz="2800" b="1" i="0" u="none" strike="noStrike" kern="1200" cap="none" spc="300" normalizeH="0" baseline="0" noProof="1">
              <a:uLnTx/>
              <a:uFillTx/>
              <a:sym typeface="+mn-ea"/>
            </a:endParaRPr>
          </a:p>
        </p:txBody>
      </p:sp>
      <p:sp>
        <p:nvSpPr>
          <p:cNvPr id="3" name="竖排文字占位符 2"/>
          <p:cNvSpPr>
            <a:spLocks noGrp="1"/>
          </p:cNvSpPr>
          <p:nvPr>
            <p:ph type="body" orient="vert" idx="1"/>
          </p:nvPr>
        </p:nvSpPr>
        <p:spPr>
          <a:xfrm>
            <a:off x="685800" y="914447"/>
            <a:ext cx="6876900" cy="5029459"/>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50179"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50182"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50183"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内容">
    <p:bg>
      <p:bgPr>
        <a:solidFill>
          <a:srgbClr val="FFFFFF"/>
        </a:solidFill>
        <a:effectLst/>
      </p:bgPr>
    </p:bg>
    <p:spTree>
      <p:nvGrpSpPr>
        <p:cNvPr id="1" name=""/>
        <p:cNvGrpSpPr/>
        <p:nvPr/>
      </p:nvGrpSpPr>
      <p:grpSpPr/>
      <p:sp>
        <p:nvSpPr>
          <p:cNvPr id="7" name="内容占位符 6"/>
          <p:cNvSpPr>
            <a:spLocks noGrp="1"/>
          </p:cNvSpPr>
          <p:nvPr>
            <p:ph sz="quarter" idx="13"/>
          </p:nvPr>
        </p:nvSpPr>
        <p:spPr>
          <a:xfrm>
            <a:off x="456300" y="774040"/>
            <a:ext cx="8229600" cy="5483082"/>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51203"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51206"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51207"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末尾幻灯片">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899100" y="2484128"/>
            <a:ext cx="7349400" cy="101885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6000" b="1" i="0" u="none" strike="noStrike" kern="1200" cap="none" spc="300" normalizeH="0" baseline="0" noProof="1">
                <a:uLnTx/>
                <a:uFillTx/>
                <a:sym typeface="+mn-ea"/>
              </a:rPr>
              <a:t>单击此处编辑标题</a:t>
            </a:r>
            <a:endParaRPr kumimoji="0" lang="zh-CN" altLang="en-US" sz="6000" b="1" i="0" u="none" strike="noStrike" kern="1200" cap="none" spc="300" normalizeH="0" baseline="0" noProof="1">
              <a:uLnTx/>
              <a:uFillTx/>
              <a:sym typeface="+mn-ea"/>
            </a:endParaRPr>
          </a:p>
        </p:txBody>
      </p:sp>
      <p:sp>
        <p:nvSpPr>
          <p:cNvPr id="7" name="文本占位符 6"/>
          <p:cNvSpPr>
            <a:spLocks noGrp="1"/>
          </p:cNvSpPr>
          <p:nvPr>
            <p:ph type="body" sz="quarter" idx="13"/>
          </p:nvPr>
        </p:nvSpPr>
        <p:spPr>
          <a:xfrm>
            <a:off x="899100" y="3560583"/>
            <a:ext cx="7349400" cy="471624"/>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fontAlgn="auto"/>
            <a:r>
              <a:rPr kumimoji="0" lang="zh-CN" altLang="en-US" sz="2400" b="0" i="0" u="none" strike="noStrike" kern="1200" cap="none" spc="200" normalizeH="0" baseline="0" noProof="1">
                <a:uLnTx/>
                <a:uFillTx/>
              </a:rPr>
              <a:t>单击此处编辑母版文本样式</a:t>
            </a:r>
            <a:endParaRPr kumimoji="0" lang="zh-CN" altLang="en-US" sz="2400" b="0" i="0" u="none" strike="noStrike" kern="1200" cap="none" spc="200" normalizeH="0" baseline="0" noProof="1">
              <a:uLnTx/>
              <a:uFillTx/>
            </a:endParaRPr>
          </a:p>
        </p:txBody>
      </p:sp>
      <p:sp>
        <p:nvSpPr>
          <p:cNvPr id="52227"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52230"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52231"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自定义版式">
    <p:bg>
      <p:bgPr>
        <a:blipFill rotWithShape="0">
          <a:blip r:embed="rId2"/>
          <a:stretch>
            <a:fillRect/>
          </a:stretch>
        </a:blipFill>
        <a:effectLst/>
      </p:bgPr>
    </p:bg>
    <p:spTree>
      <p:nvGrpSpPr>
        <p:cNvPr id="1" name=""/>
        <p:cNvGrpSpPr/>
        <p:nvPr/>
      </p:nvGrpSpPr>
      <p:grpSpPr/>
      <p:pic>
        <p:nvPicPr>
          <p:cNvPr id="53251" name="Picture 2" descr="E:\新教材项目\新教材同步课\PPT模板设计\源文件\生物封面内页（大）.jpg"/>
          <p:cNvPicPr>
            <a:picLocks noChangeAspect="1"/>
          </p:cNvPicPr>
          <p:nvPr>
            <p:custDataLst>
              <p:tags r:id="rId3"/>
            </p:custDataLst>
          </p:nvPr>
        </p:nvPicPr>
        <p:blipFill>
          <a:blip r:embed="rId4"/>
          <a:stretch>
            <a:fillRect/>
          </a:stretch>
        </p:blipFill>
        <p:spPr>
          <a:xfrm>
            <a:off x="0" y="0"/>
            <a:ext cx="9144000" cy="6858000"/>
          </a:xfrm>
          <a:prstGeom prst="rect">
            <a:avLst/>
          </a:prstGeom>
          <a:noFill/>
          <a:ln w="9525">
            <a:noFill/>
          </a:ln>
        </p:spPr>
      </p:pic>
      <p:sp>
        <p:nvSpPr>
          <p:cNvPr id="53252" name="页脚占位符 2"/>
          <p:cNvSpPr>
            <a:spLocks noGrp="1"/>
          </p:cNvSpPr>
          <p:nvPr>
            <p:ph type="ftr" sz="quarter" idx="3"/>
            <p:custDataLst>
              <p:tags r:id="rId5"/>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
        <p:nvSpPr>
          <p:cNvPr id="53255" name="灯片编号占位符 1"/>
          <p:cNvSpPr>
            <a:spLocks noGrp="1"/>
          </p:cNvSpPr>
          <p:nvPr>
            <p:ph type="sldNum" sz="quarter" idx="4"/>
            <p:custDataLst>
              <p:tags r:id="rId6"/>
            </p:custDataLst>
          </p:nvPr>
        </p:nvSpPr>
        <p:spPr>
          <a:xfrm>
            <a:off x="6554788" y="6403975"/>
            <a:ext cx="2133600" cy="269875"/>
          </a:xfrm>
          <a:prstGeom prst="rect">
            <a:avLst/>
          </a:prstGeom>
          <a:noFill/>
          <a:ln w="25400">
            <a:noFill/>
          </a:ln>
        </p:spPr>
        <p:txBody>
          <a:bodyPr lIns="91440" tIns="45720" rIns="91440" bIns="45720" anchor="ctr">
            <a:spAutoFit/>
          </a:bodyPr>
          <a:p>
            <a:pPr algn="r"/>
            <a:fld id="{9A0DB2DC-4C9A-4742-B13C-FB6460FD3503}" type="slidenum">
              <a:rPr lang="zh-CN" altLang="zh-CN" baseline="0"/>
            </a:fld>
            <a:endParaRPr lang="zh-CN" altLang="zh-CN" baseline="0"/>
          </a:p>
        </p:txBody>
      </p:sp>
      <p:sp>
        <p:nvSpPr>
          <p:cNvPr id="53256" name="日期占位符 1"/>
          <p:cNvSpPr>
            <a:spLocks noGrp="1"/>
          </p:cNvSpPr>
          <p:nvPr>
            <p:ph type="dt" sz="half" idx="2"/>
            <p:custDataLst>
              <p:tags r:id="rId7"/>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p:sp>
        <p:nvSpPr>
          <p:cNvPr id="2" name="标题 1"/>
          <p:cNvSpPr>
            <a:spLocks noGrp="1"/>
          </p:cNvSpPr>
          <p:nvPr>
            <p:ph type="ctrTitle" hasCustomPrompt="1"/>
          </p:nvPr>
        </p:nvSpPr>
        <p:spPr>
          <a:xfrm>
            <a:off x="899100" y="914447"/>
            <a:ext cx="7349400" cy="2570532"/>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pPr fontAlgn="auto"/>
            <a:r>
              <a:rPr kumimoji="0" lang="zh-CN" altLang="en-US" sz="6000" b="1" i="0" u="none" strike="noStrike" kern="1200" cap="none" spc="300" normalizeH="0" baseline="0" noProof="1">
                <a:uLnTx/>
                <a:uFillTx/>
              </a:rPr>
              <a:t>单击此处编辑标题</a:t>
            </a:r>
            <a:endParaRPr kumimoji="0" lang="zh-CN" altLang="en-US" sz="6000" b="1" i="0" u="none" strike="noStrike" kern="1200" cap="none" spc="300" normalizeH="0" baseline="0" noProof="1">
              <a:uLnTx/>
              <a:uFillTx/>
            </a:endParaRPr>
          </a:p>
        </p:txBody>
      </p:sp>
      <p:sp>
        <p:nvSpPr>
          <p:cNvPr id="3" name="副标题 2"/>
          <p:cNvSpPr>
            <a:spLocks noGrp="1"/>
          </p:cNvSpPr>
          <p:nvPr>
            <p:ph type="subTitle" idx="1" hasCustomPrompt="1"/>
          </p:nvPr>
        </p:nvSpPr>
        <p:spPr>
          <a:xfrm>
            <a:off x="899100" y="3560583"/>
            <a:ext cx="7349400" cy="1472476"/>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pPr fontAlgn="auto"/>
            <a:r>
              <a:rPr kumimoji="0" lang="zh-CN" altLang="en-US" sz="2400" b="0" i="0" u="none" strike="noStrike" kern="1200" cap="none" spc="200" normalizeH="0" baseline="0" noProof="1">
                <a:uLnTx/>
                <a:uFillTx/>
              </a:rPr>
              <a:t>单击此处编辑副标题</a:t>
            </a:r>
            <a:endParaRPr kumimoji="0" lang="zh-CN" altLang="en-US" sz="2400" b="0" i="0" u="none" strike="noStrike" kern="1200" cap="none" spc="200" normalizeH="0" baseline="0" noProof="1">
              <a:uLnTx/>
              <a:uFillTx/>
            </a:endParaRPr>
          </a:p>
        </p:txBody>
      </p:sp>
      <p:sp>
        <p:nvSpPr>
          <p:cNvPr id="17411" name="灯片编号占位符 17"/>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7414" name="日期占位符 15"/>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7415" name="页脚占位符 16"/>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文本占位符 2"/>
          <p:cNvSpPr>
            <a:spLocks noGrp="1"/>
          </p:cNvSpPr>
          <p:nvPr>
            <p:ph type="body" idx="1" hasCustomPrompt="1"/>
          </p:nvPr>
        </p:nvSpPr>
        <p:spPr>
          <a:xfrm>
            <a:off x="456300" y="1429274"/>
            <a:ext cx="4006800" cy="38162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rPr>
              <a:t>单击此处编辑文本</a:t>
            </a:r>
            <a:endParaRPr kumimoji="0" lang="zh-CN" altLang="en-US" sz="2000" b="1" i="0" u="none" strike="noStrike" kern="1200" cap="none" spc="200" normalizeH="0" baseline="0" noProof="1">
              <a:uLnTx/>
              <a:uFillTx/>
            </a:endParaRPr>
          </a:p>
        </p:txBody>
      </p:sp>
      <p:sp>
        <p:nvSpPr>
          <p:cNvPr id="4" name="内容占位符 3"/>
          <p:cNvSpPr>
            <a:spLocks noGrp="1"/>
          </p:cNvSpPr>
          <p:nvPr>
            <p:ph sz="half" idx="2"/>
          </p:nvPr>
        </p:nvSpPr>
        <p:spPr>
          <a:xfrm>
            <a:off x="456300"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5" name="文本占位符 4"/>
          <p:cNvSpPr>
            <a:spLocks noGrp="1"/>
          </p:cNvSpPr>
          <p:nvPr>
            <p:ph type="body" sz="quarter" idx="3" hasCustomPrompt="1"/>
          </p:nvPr>
        </p:nvSpPr>
        <p:spPr>
          <a:xfrm>
            <a:off x="4676813" y="1421802"/>
            <a:ext cx="4006800" cy="38162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sym typeface="+mn-ea"/>
              </a:rPr>
              <a:t>单击此处编辑文本</a:t>
            </a:r>
            <a:endParaRPr kumimoji="0" lang="zh-CN" altLang="en-US" sz="2000" b="1" i="0" u="none" strike="noStrike" kern="1200" cap="none" spc="200" normalizeH="0" baseline="0" noProof="1">
              <a:uLnTx/>
              <a:uFillTx/>
              <a:sym typeface="+mn-ea"/>
            </a:endParaRPr>
          </a:p>
        </p:txBody>
      </p:sp>
      <p:sp>
        <p:nvSpPr>
          <p:cNvPr id="6" name="内容占位符 5"/>
          <p:cNvSpPr>
            <a:spLocks noGrp="1"/>
          </p:cNvSpPr>
          <p:nvPr>
            <p:ph sz="quarter" idx="4"/>
          </p:nvPr>
        </p:nvSpPr>
        <p:spPr>
          <a:xfrm>
            <a:off x="4676813"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9219" name="灯片编号占位符 8"/>
          <p:cNvSpPr>
            <a:spLocks noGrp="1"/>
          </p:cNvSpPr>
          <p:nvPr>
            <p:ph type="sldNum" sz="quarter" idx="1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9222" name="日期占位符 6"/>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9223" name="页脚占位符 7"/>
          <p:cNvSpPr>
            <a:spLocks noGrp="1"/>
          </p:cNvSpPr>
          <p:nvPr>
            <p:ph type="ftr" sz="quarter" idx="1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idx="1"/>
          </p:nvPr>
        </p:nvSpPr>
        <p:spPr>
          <a:xfrm>
            <a:off x="456300" y="1490477"/>
            <a:ext cx="8226900" cy="475944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fontAlgn="auto"/>
            <a:r>
              <a:rPr kumimoji="0" lang="zh-CN" altLang="en-US" sz="1800" b="0" i="0" u="none" strike="noStrike" kern="1200" cap="none" spc="150" normalizeH="0" baseline="0" noProof="1">
                <a:uLnTx/>
                <a:uFillTx/>
                <a:sym typeface="+mn-ea"/>
              </a:rPr>
              <a:t>单击此处编辑母版文本样式</a:t>
            </a:r>
            <a:endParaRPr kumimoji="0" lang="zh-CN" altLang="en-US" sz="18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18435"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8438"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8439"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节标题">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1493100" y="3848598"/>
            <a:ext cx="5826600" cy="766839"/>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pPr fontAlgn="auto"/>
            <a:r>
              <a:rPr kumimoji="0" lang="zh-CN" altLang="en-US" sz="4400" b="1" i="0" u="none" strike="noStrike" kern="1200" cap="none" spc="300" normalizeH="0" baseline="0" noProof="1">
                <a:uLnTx/>
                <a:uFillTx/>
              </a:rPr>
              <a:t>单击此处编辑标题</a:t>
            </a:r>
            <a:endParaRPr kumimoji="0" lang="zh-CN" altLang="en-US" sz="4400" b="1" i="0" u="none" strike="noStrike" kern="1200" cap="none" spc="300" normalizeH="0" baseline="0" noProof="1">
              <a:uLnTx/>
              <a:uFillTx/>
            </a:endParaRPr>
          </a:p>
        </p:txBody>
      </p:sp>
      <p:sp>
        <p:nvSpPr>
          <p:cNvPr id="3" name="文本占位符 2"/>
          <p:cNvSpPr>
            <a:spLocks noGrp="1"/>
          </p:cNvSpPr>
          <p:nvPr>
            <p:ph type="body" idx="1" hasCustomPrompt="1"/>
          </p:nvPr>
        </p:nvSpPr>
        <p:spPr>
          <a:xfrm>
            <a:off x="1493100" y="4615438"/>
            <a:ext cx="5826600" cy="867645"/>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fontAlgn="auto"/>
            <a:r>
              <a:rPr kumimoji="0" lang="zh-CN" altLang="en-US" sz="1800" b="0" i="0" u="none" strike="noStrike" kern="1200" cap="none" spc="150" normalizeH="0" baseline="0" noProof="1">
                <a:uLnTx/>
                <a:uFillTx/>
              </a:rPr>
              <a:t>单击此处编辑文本</a:t>
            </a:r>
            <a:endParaRPr kumimoji="0" lang="zh-CN" altLang="en-US" sz="1800" b="0" i="0" u="none" strike="noStrike" kern="1200" cap="none" spc="150" normalizeH="0" baseline="0" noProof="1">
              <a:uLnTx/>
              <a:uFillTx/>
            </a:endParaRPr>
          </a:p>
        </p:txBody>
      </p:sp>
      <p:sp>
        <p:nvSpPr>
          <p:cNvPr id="19459"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9462"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9463"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两栏内容">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内容占位符 2"/>
          <p:cNvSpPr>
            <a:spLocks noGrp="1"/>
          </p:cNvSpPr>
          <p:nvPr>
            <p:ph sz="half" idx="1"/>
          </p:nvPr>
        </p:nvSpPr>
        <p:spPr>
          <a:xfrm>
            <a:off x="456300" y="1501277"/>
            <a:ext cx="3882600" cy="4748644"/>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4" name="内容占位符 3"/>
          <p:cNvSpPr>
            <a:spLocks noGrp="1"/>
          </p:cNvSpPr>
          <p:nvPr>
            <p:ph sz="half" idx="2"/>
          </p:nvPr>
        </p:nvSpPr>
        <p:spPr>
          <a:xfrm>
            <a:off x="4808700" y="1501277"/>
            <a:ext cx="3882600" cy="4748644"/>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fontAlgn="auto"/>
            <a:r>
              <a:rPr kumimoji="0" lang="zh-CN" altLang="en-US" sz="1600" b="0" i="0" u="none" strike="noStrike" kern="1200" cap="none" spc="150" normalizeH="0" baseline="0" noProof="1">
                <a:uLnTx/>
                <a:uFillTx/>
              </a:rPr>
              <a:t>单击此处编辑母版文本样式</a:t>
            </a:r>
            <a:endParaRPr kumimoji="0" lang="zh-CN" altLang="en-US" sz="16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0483"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0486"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0487"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cSld name="比较">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3" name="文本占位符 2"/>
          <p:cNvSpPr>
            <a:spLocks noGrp="1"/>
          </p:cNvSpPr>
          <p:nvPr>
            <p:ph type="body" idx="1" hasCustomPrompt="1"/>
          </p:nvPr>
        </p:nvSpPr>
        <p:spPr>
          <a:xfrm>
            <a:off x="456300" y="1429274"/>
            <a:ext cx="4006800" cy="381620"/>
          </a:xfrm>
        </p:spPr>
        <p:txBody>
          <a:bodyPr lIns="101600" tIns="38100" rIns="76200" bIns="38100" anchor="t" anchorCtr="0">
            <a:normAutofit/>
          </a:bodyPr>
          <a:lstStyle>
            <a:lvl1pPr marL="0" indent="0" eaLnBrk="1" fontAlgn="auto" latinLnBrk="0" hangingPunct="1">
              <a:lnSpc>
                <a:spcPct val="100000"/>
              </a:lnSpc>
              <a:spcAft>
                <a:spcPct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rPr>
              <a:t>单击此处编辑文本</a:t>
            </a:r>
            <a:endParaRPr kumimoji="0" lang="zh-CN" altLang="en-US" sz="2000" b="1" i="0" u="none" strike="noStrike" kern="1200" cap="none" spc="200" normalizeH="0" baseline="0" noProof="1">
              <a:uLnTx/>
              <a:uFillTx/>
            </a:endParaRPr>
          </a:p>
        </p:txBody>
      </p:sp>
      <p:sp>
        <p:nvSpPr>
          <p:cNvPr id="4" name="内容占位符 3"/>
          <p:cNvSpPr>
            <a:spLocks noGrp="1"/>
          </p:cNvSpPr>
          <p:nvPr>
            <p:ph sz="half" idx="2"/>
          </p:nvPr>
        </p:nvSpPr>
        <p:spPr>
          <a:xfrm>
            <a:off x="456300"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5" name="文本占位符 4"/>
          <p:cNvSpPr>
            <a:spLocks noGrp="1"/>
          </p:cNvSpPr>
          <p:nvPr>
            <p:ph type="body" sz="quarter" idx="3" hasCustomPrompt="1"/>
          </p:nvPr>
        </p:nvSpPr>
        <p:spPr>
          <a:xfrm>
            <a:off x="4676813" y="1421802"/>
            <a:ext cx="4006800" cy="38162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ct val="0"/>
              </a:spcAft>
              <a:buFont typeface="Arial" panose="020B0604020202020204" pitchFamily="34" charset="0"/>
              <a:buNone/>
              <a:defRPr kumimoji="0" lang="zh-CN" altLang="en-US" sz="2000" b="1" i="0" u="none" strike="noStrike" kern="1200" cap="none" spc="20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fontAlgn="auto"/>
            <a:r>
              <a:rPr kumimoji="0" lang="zh-CN" altLang="en-US" sz="2000" b="1" i="0" u="none" strike="noStrike" kern="1200" cap="none" spc="200" normalizeH="0" baseline="0" noProof="1">
                <a:uLnTx/>
                <a:uFillTx/>
                <a:sym typeface="+mn-ea"/>
              </a:rPr>
              <a:t>单击此处编辑文本</a:t>
            </a:r>
            <a:endParaRPr kumimoji="0" lang="zh-CN" altLang="en-US" sz="2000" b="1" i="0" u="none" strike="noStrike" kern="1200" cap="none" spc="200" normalizeH="0" baseline="0" noProof="1">
              <a:uLnTx/>
              <a:uFillTx/>
              <a:sym typeface="+mn-ea"/>
            </a:endParaRPr>
          </a:p>
        </p:txBody>
      </p:sp>
      <p:sp>
        <p:nvSpPr>
          <p:cNvPr id="6" name="内容占位符 5"/>
          <p:cNvSpPr>
            <a:spLocks noGrp="1"/>
          </p:cNvSpPr>
          <p:nvPr>
            <p:ph sz="quarter" idx="4"/>
          </p:nvPr>
        </p:nvSpPr>
        <p:spPr>
          <a:xfrm>
            <a:off x="4676813" y="1854095"/>
            <a:ext cx="4006800" cy="4395826"/>
          </a:xfrm>
        </p:spPr>
        <p:txBody>
          <a:bodyPr vert="horz" lIns="101600" tIns="0" rIns="82550" bIns="0" rtlCol="0">
            <a:normAutofit/>
          </a:bodyPr>
          <a:lstStyle>
            <a:lvl1pPr marL="228600" marR="0" lvl="0" indent="-22860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4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a:p>
            <a:pPr lvl="1" fontAlgn="auto"/>
            <a:r>
              <a:rPr kumimoji="0" lang="zh-CN" altLang="en-US" sz="1600" b="0" i="0" u="none" strike="noStrike" kern="1200" cap="none" spc="150" normalizeH="0" baseline="0" noProof="1">
                <a:uLnTx/>
                <a:uFillTx/>
                <a:sym typeface="+mn-ea"/>
              </a:rPr>
              <a:t>第二级</a:t>
            </a:r>
            <a:endParaRPr kumimoji="0" lang="zh-CN" altLang="en-US" sz="1600" b="0" i="0" u="none" strike="noStrike" kern="1200" cap="none" spc="150" normalizeH="0" baseline="0" noProof="1">
              <a:uLnTx/>
              <a:uFillTx/>
              <a:sym typeface="+mn-ea"/>
            </a:endParaRPr>
          </a:p>
          <a:p>
            <a:pPr lvl="2" fontAlgn="auto"/>
            <a:r>
              <a:rPr kumimoji="0" lang="zh-CN" altLang="en-US" sz="1600" b="0" i="0" u="none" strike="noStrike" kern="1200" cap="none" spc="150" normalizeH="0" baseline="0" noProof="1">
                <a:uLnTx/>
                <a:uFillTx/>
                <a:sym typeface="+mn-ea"/>
              </a:rPr>
              <a:t>第三级</a:t>
            </a:r>
            <a:endParaRPr kumimoji="0" lang="zh-CN" altLang="en-US" sz="1600" b="0" i="0" u="none" strike="noStrike" kern="1200" cap="none" spc="150" normalizeH="0" baseline="0" noProof="1">
              <a:uLnTx/>
              <a:uFillTx/>
              <a:sym typeface="+mn-ea"/>
            </a:endParaRPr>
          </a:p>
          <a:p>
            <a:pPr lvl="3" fontAlgn="auto"/>
            <a:r>
              <a:rPr kumimoji="0" lang="zh-CN" altLang="en-US" sz="1400" b="0" i="0" u="none" strike="noStrike" kern="1200" cap="none" spc="150" normalizeH="0" baseline="0" noProof="1">
                <a:uLnTx/>
                <a:uFillTx/>
                <a:sym typeface="+mn-ea"/>
              </a:rPr>
              <a:t>第四级</a:t>
            </a:r>
            <a:endParaRPr kumimoji="0" lang="zh-CN" altLang="en-US" sz="1400" b="0" i="0" u="none" strike="noStrike" kern="1200" cap="none" spc="150" normalizeH="0" baseline="0" noProof="1">
              <a:uLnTx/>
              <a:uFillTx/>
              <a:sym typeface="+mn-ea"/>
            </a:endParaRPr>
          </a:p>
          <a:p>
            <a:pPr lvl="4" fontAlgn="auto"/>
            <a:r>
              <a:rPr kumimoji="0" lang="zh-CN" altLang="en-US" sz="1400" b="0" i="0" u="none" strike="noStrike" kern="1200" cap="none" spc="150" normalizeH="0" baseline="0" noProof="1">
                <a:uLnTx/>
                <a:uFillTx/>
                <a:sym typeface="+mn-ea"/>
              </a:rPr>
              <a:t>第五级</a:t>
            </a:r>
            <a:endParaRPr kumimoji="0" lang="zh-CN" altLang="en-US" sz="1400" b="0" i="0" u="none" strike="noStrike" kern="1200" cap="none" spc="150" normalizeH="0" baseline="0" noProof="1">
              <a:uLnTx/>
              <a:uFillTx/>
              <a:sym typeface="+mn-ea"/>
            </a:endParaRPr>
          </a:p>
        </p:txBody>
      </p:sp>
      <p:sp>
        <p:nvSpPr>
          <p:cNvPr id="21507" name="灯片编号占位符 8"/>
          <p:cNvSpPr>
            <a:spLocks noGrp="1"/>
          </p:cNvSpPr>
          <p:nvPr>
            <p:ph type="sldNum" sz="quarter" idx="1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1510" name="日期占位符 6"/>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1511" name="页脚占位符 7"/>
          <p:cNvSpPr>
            <a:spLocks noGrp="1"/>
          </p:cNvSpPr>
          <p:nvPr>
            <p:ph type="ftr" sz="quarter" idx="1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22531"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2534"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2535"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F"/>
        </a:solidFill>
        <a:effectLst/>
      </p:bgPr>
    </p:bg>
    <p:spTree>
      <p:nvGrpSpPr>
        <p:cNvPr id="1" name=""/>
        <p:cNvGrpSpPr/>
        <p:nvPr/>
      </p:nvGrpSpPr>
      <p:grpSpPr/>
      <p:sp>
        <p:nvSpPr>
          <p:cNvPr id="23555" name="灯片编号占位符 3"/>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3558" name="日期占位符 1"/>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3559" name="页脚占位符 2"/>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图片与标题">
    <p:bg>
      <p:bgPr>
        <a:solidFill>
          <a:srgbClr val="FFFFFF"/>
        </a:solidFill>
        <a:effectLst/>
      </p:bgPr>
    </p:bg>
    <p:spTree>
      <p:nvGrpSpPr>
        <p:cNvPr id="1" name=""/>
        <p:cNvGrpSpPr/>
        <p:nvPr/>
      </p:nvGrpSpPr>
      <p:grpSpPr/>
      <p:sp>
        <p:nvSpPr>
          <p:cNvPr id="3" name="图片占位符 2"/>
          <p:cNvSpPr>
            <a:spLocks noGrp="1"/>
          </p:cNvSpPr>
          <p:nvPr>
            <p:ph type="pic" idx="1"/>
          </p:nvPr>
        </p:nvSpPr>
        <p:spPr>
          <a:xfrm>
            <a:off x="456300" y="1555280"/>
            <a:ext cx="3924808"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fontAlgn="auto"/>
            <a:endParaRPr kumimoji="0" lang="zh-CN" altLang="en-US" sz="1600" b="0" i="0" u="none" strike="noStrike" kern="1200" cap="none" spc="0" normalizeH="0" baseline="0" noProof="1">
              <a:uLnTx/>
              <a:uFillTx/>
              <a:sym typeface="+mn-ea"/>
            </a:endParaRPr>
          </a:p>
        </p:txBody>
      </p:sp>
      <p:sp>
        <p:nvSpPr>
          <p:cNvPr id="4" name="文本占位符 3"/>
          <p:cNvSpPr>
            <a:spLocks noGrp="1"/>
          </p:cNvSpPr>
          <p:nvPr>
            <p:ph type="body" sz="half" idx="2"/>
          </p:nvPr>
        </p:nvSpPr>
        <p:spPr>
          <a:xfrm>
            <a:off x="4762800" y="1555280"/>
            <a:ext cx="3920400"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p:txBody>
      </p:sp>
      <p:sp>
        <p:nvSpPr>
          <p:cNvPr id="9" name="标题 8"/>
          <p:cNvSpPr>
            <a:spLocks noGrp="1"/>
          </p:cNvSpPr>
          <p:nvPr>
            <p:ph type="title"/>
          </p:nvPr>
        </p:nvSpPr>
        <p:spPr>
          <a:xfrm>
            <a:off x="455613" y="608013"/>
            <a:ext cx="8228012" cy="706437"/>
          </a:xfrm>
        </p:spPr>
        <p:txBody>
          <a:bodyPr/>
          <a:lstStyle>
            <a:lvl1pPr>
              <a:defRPr baseline="0"/>
            </a:lvl1pPr>
          </a:lstStyle>
          <a:p>
            <a:pPr fontAlgn="auto"/>
            <a:r>
              <a:rPr kumimoji="0" lang="zh-CN" altLang="en-US" sz="3600" b="1" i="0" u="none" strike="noStrike" kern="1200" cap="none" spc="300" normalizeH="0" baseline="0" noProof="1">
                <a:uLnTx/>
                <a:uFillTx/>
              </a:rPr>
              <a:t>单击此处编辑母版标题样式</a:t>
            </a:r>
            <a:endParaRPr kumimoji="0" lang="zh-CN" altLang="en-US" sz="3600" b="1" i="0" u="none" strike="noStrike" kern="1200" cap="none" spc="300" normalizeH="0" baseline="0" noProof="1">
              <a:uLnTx/>
              <a:uFillTx/>
            </a:endParaRPr>
          </a:p>
        </p:txBody>
      </p:sp>
      <p:sp>
        <p:nvSpPr>
          <p:cNvPr id="24579"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4582"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4583"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cSld name="竖排标题与文本">
    <p:bg>
      <p:bgPr>
        <a:solidFill>
          <a:srgbClr val="FFFFFF"/>
        </a:solidFill>
        <a:effectLst/>
      </p:bgPr>
    </p:bg>
    <p:spTree>
      <p:nvGrpSpPr>
        <p:cNvPr id="1" name=""/>
        <p:cNvGrpSpPr/>
        <p:nvPr/>
      </p:nvGrpSpPr>
      <p:grpSpPr/>
      <p:sp>
        <p:nvSpPr>
          <p:cNvPr id="2" name="竖排标题 1"/>
          <p:cNvSpPr>
            <a:spLocks noGrp="1"/>
          </p:cNvSpPr>
          <p:nvPr>
            <p:ph type="title" orient="vert" hasCustomPrompt="1"/>
          </p:nvPr>
        </p:nvSpPr>
        <p:spPr>
          <a:xfrm>
            <a:off x="7676100" y="914447"/>
            <a:ext cx="783000" cy="502945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2800" b="1" i="0" u="none" strike="noStrike" kern="1200" cap="none" spc="300" normalizeH="0" baseline="0" noProof="1">
                <a:uLnTx/>
                <a:uFillTx/>
                <a:sym typeface="+mn-ea"/>
              </a:rPr>
              <a:t>单击此处编辑标题</a:t>
            </a:r>
            <a:endParaRPr kumimoji="0" lang="zh-CN" altLang="en-US" sz="2800" b="1" i="0" u="none" strike="noStrike" kern="1200" cap="none" spc="300" normalizeH="0" baseline="0" noProof="1">
              <a:uLnTx/>
              <a:uFillTx/>
              <a:sym typeface="+mn-ea"/>
            </a:endParaRPr>
          </a:p>
        </p:txBody>
      </p:sp>
      <p:sp>
        <p:nvSpPr>
          <p:cNvPr id="3" name="竖排文字占位符 2"/>
          <p:cNvSpPr>
            <a:spLocks noGrp="1"/>
          </p:cNvSpPr>
          <p:nvPr>
            <p:ph type="body" orient="vert" idx="1"/>
          </p:nvPr>
        </p:nvSpPr>
        <p:spPr>
          <a:xfrm>
            <a:off x="685800" y="914447"/>
            <a:ext cx="6876900" cy="5029459"/>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5603"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5606"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5607"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内容">
    <p:bg>
      <p:bgPr>
        <a:solidFill>
          <a:srgbClr val="FFFFFF"/>
        </a:solidFill>
        <a:effectLst/>
      </p:bgPr>
    </p:bg>
    <p:spTree>
      <p:nvGrpSpPr>
        <p:cNvPr id="1" name=""/>
        <p:cNvGrpSpPr/>
        <p:nvPr/>
      </p:nvGrpSpPr>
      <p:grpSpPr/>
      <p:sp>
        <p:nvSpPr>
          <p:cNvPr id="7" name="内容占位符 6"/>
          <p:cNvSpPr>
            <a:spLocks noGrp="1"/>
          </p:cNvSpPr>
          <p:nvPr>
            <p:ph sz="quarter" idx="13"/>
          </p:nvPr>
        </p:nvSpPr>
        <p:spPr>
          <a:xfrm>
            <a:off x="456300" y="774040"/>
            <a:ext cx="8229600" cy="5483082"/>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26627"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6630"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6631"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末尾幻灯片">
    <p:bg>
      <p:bgPr>
        <a:solidFill>
          <a:srgbClr val="FFFFFF"/>
        </a:solidFill>
        <a:effectLst/>
      </p:bgPr>
    </p:bg>
    <p:spTree>
      <p:nvGrpSpPr>
        <p:cNvPr id="1" name=""/>
        <p:cNvGrpSpPr/>
        <p:nvPr/>
      </p:nvGrpSpPr>
      <p:grpSpPr/>
      <p:sp>
        <p:nvSpPr>
          <p:cNvPr id="2" name="标题 1"/>
          <p:cNvSpPr>
            <a:spLocks noGrp="1"/>
          </p:cNvSpPr>
          <p:nvPr>
            <p:ph type="title" hasCustomPrompt="1"/>
          </p:nvPr>
        </p:nvSpPr>
        <p:spPr>
          <a:xfrm>
            <a:off x="899100" y="2484128"/>
            <a:ext cx="7349400" cy="1018852"/>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6000" b="1" i="0" u="none" strike="noStrike" kern="1200" cap="none" spc="300" normalizeH="0" baseline="0" noProof="1">
                <a:uLnTx/>
                <a:uFillTx/>
                <a:sym typeface="+mn-ea"/>
              </a:rPr>
              <a:t>单击此处编辑标题</a:t>
            </a:r>
            <a:endParaRPr kumimoji="0" lang="zh-CN" altLang="en-US" sz="6000" b="1" i="0" u="none" strike="noStrike" kern="1200" cap="none" spc="300" normalizeH="0" baseline="0" noProof="1">
              <a:uLnTx/>
              <a:uFillTx/>
              <a:sym typeface="+mn-ea"/>
            </a:endParaRPr>
          </a:p>
        </p:txBody>
      </p:sp>
      <p:sp>
        <p:nvSpPr>
          <p:cNvPr id="7" name="文本占位符 6"/>
          <p:cNvSpPr>
            <a:spLocks noGrp="1"/>
          </p:cNvSpPr>
          <p:nvPr>
            <p:ph type="body" sz="quarter" idx="13"/>
          </p:nvPr>
        </p:nvSpPr>
        <p:spPr>
          <a:xfrm>
            <a:off x="899100" y="3560583"/>
            <a:ext cx="7349400" cy="471624"/>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fontAlgn="auto"/>
            <a:r>
              <a:rPr kumimoji="0" lang="zh-CN" altLang="en-US" sz="2400" b="0" i="0" u="none" strike="noStrike" kern="1200" cap="none" spc="200" normalizeH="0" baseline="0" noProof="1">
                <a:uLnTx/>
                <a:uFillTx/>
              </a:rPr>
              <a:t>单击此处编辑母版文本样式</a:t>
            </a:r>
            <a:endParaRPr kumimoji="0" lang="zh-CN" altLang="en-US" sz="2400" b="0" i="0" u="none" strike="noStrike" kern="1200" cap="none" spc="200" normalizeH="0" baseline="0" noProof="1">
              <a:uLnTx/>
              <a:uFillTx/>
            </a:endParaRPr>
          </a:p>
        </p:txBody>
      </p:sp>
      <p:sp>
        <p:nvSpPr>
          <p:cNvPr id="27651"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27654"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27655"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FFFFFF"/>
        </a:solidFill>
        <a:effectLst/>
      </p:bgPr>
    </p:bg>
    <p:spTree>
      <p:nvGrpSpPr>
        <p:cNvPr id="1" name=""/>
        <p:cNvGrpSpPr/>
        <p:nvPr/>
      </p:nvGrpSpPr>
      <p:grpSpPr/>
      <p:sp>
        <p:nvSpPr>
          <p:cNvPr id="2" name="标题 1"/>
          <p:cNvSpPr>
            <a:spLocks noGrp="1"/>
          </p:cNvSpPr>
          <p:nvPr>
            <p:ph type="title"/>
          </p:nvPr>
        </p:nvSpPr>
        <p:spPr>
          <a:xfrm>
            <a:off x="456300" y="608431"/>
            <a:ext cx="8226900" cy="705636"/>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3600" b="1" i="0" u="none" strike="noStrike" kern="1200" cap="none" spc="300" normalizeH="0" baseline="0" noProof="1">
                <a:uLnTx/>
                <a:uFillTx/>
                <a:sym typeface="+mn-ea"/>
              </a:rPr>
              <a:t>单击此处编辑母版标题样式</a:t>
            </a:r>
            <a:endParaRPr kumimoji="0" lang="zh-CN" altLang="en-US" sz="3600" b="1" i="0" u="none" strike="noStrike" kern="1200" cap="none" spc="300" normalizeH="0" baseline="0" noProof="1">
              <a:uLnTx/>
              <a:uFillTx/>
              <a:sym typeface="+mn-ea"/>
            </a:endParaRPr>
          </a:p>
        </p:txBody>
      </p:sp>
      <p:sp>
        <p:nvSpPr>
          <p:cNvPr id="10243" name="灯片编号占位符 4"/>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0246" name="日期占位符 2"/>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0247" name="页脚占位符 3"/>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自定义版式">
    <p:bg>
      <p:bgPr>
        <a:blipFill rotWithShape="0">
          <a:blip r:embed="rId2"/>
          <a:stretch>
            <a:fillRect/>
          </a:stretch>
        </a:blipFill>
        <a:effectLst/>
      </p:bgPr>
    </p:bg>
    <p:spTree>
      <p:nvGrpSpPr>
        <p:cNvPr id="1" name=""/>
        <p:cNvGrpSpPr/>
        <p:nvPr/>
      </p:nvGrpSpPr>
      <p:grpSpPr/>
      <p:pic>
        <p:nvPicPr>
          <p:cNvPr id="28675" name="Picture 2" descr="E:\新教材项目\新教材同步课\PPT模板设计\源文件\生物封面内页（中）.jpg"/>
          <p:cNvPicPr>
            <a:picLocks noChangeAspect="1"/>
          </p:cNvPicPr>
          <p:nvPr>
            <p:custDataLst>
              <p:tags r:id="rId3"/>
            </p:custDataLst>
          </p:nvPr>
        </p:nvPicPr>
        <p:blipFill>
          <a:blip r:embed="rId4"/>
          <a:stretch>
            <a:fillRect/>
          </a:stretch>
        </p:blipFill>
        <p:spPr>
          <a:xfrm>
            <a:off x="0" y="0"/>
            <a:ext cx="9144000" cy="6858000"/>
          </a:xfrm>
          <a:prstGeom prst="rect">
            <a:avLst/>
          </a:prstGeom>
          <a:noFill/>
          <a:ln w="9525">
            <a:noFill/>
          </a:ln>
        </p:spPr>
      </p:pic>
      <p:sp>
        <p:nvSpPr>
          <p:cNvPr id="28676" name="页脚占位符 2"/>
          <p:cNvSpPr>
            <a:spLocks noGrp="1"/>
          </p:cNvSpPr>
          <p:nvPr>
            <p:ph type="ftr" sz="quarter" idx="3"/>
            <p:custDataLst>
              <p:tags r:id="rId5"/>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
        <p:nvSpPr>
          <p:cNvPr id="28679" name="灯片编号占位符 1"/>
          <p:cNvSpPr>
            <a:spLocks noGrp="1"/>
          </p:cNvSpPr>
          <p:nvPr>
            <p:ph type="sldNum" sz="quarter" idx="4"/>
            <p:custDataLst>
              <p:tags r:id="rId6"/>
            </p:custDataLst>
          </p:nvPr>
        </p:nvSpPr>
        <p:spPr>
          <a:xfrm>
            <a:off x="6554788" y="6403975"/>
            <a:ext cx="2133600" cy="269875"/>
          </a:xfrm>
          <a:prstGeom prst="rect">
            <a:avLst/>
          </a:prstGeom>
          <a:noFill/>
          <a:ln w="25400">
            <a:noFill/>
          </a:ln>
        </p:spPr>
        <p:txBody>
          <a:bodyPr lIns="91440" tIns="45720" rIns="91440" bIns="45720" anchor="ctr">
            <a:spAutoFit/>
          </a:bodyPr>
          <a:p>
            <a:pPr algn="r"/>
            <a:fld id="{9A0DB2DC-4C9A-4742-B13C-FB6460FD3503}" type="slidenum">
              <a:rPr lang="zh-CN" altLang="zh-CN" baseline="0"/>
            </a:fld>
            <a:endParaRPr lang="zh-CN" altLang="zh-CN" baseline="0"/>
          </a:p>
        </p:txBody>
      </p:sp>
      <p:sp>
        <p:nvSpPr>
          <p:cNvPr id="28680" name="日期占位符 1"/>
          <p:cNvSpPr>
            <a:spLocks noGrp="1"/>
          </p:cNvSpPr>
          <p:nvPr>
            <p:ph type="dt" sz="half" idx="2"/>
            <p:custDataLst>
              <p:tags r:id="rId7"/>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F"/>
        </a:solidFill>
        <a:effectLst/>
      </p:bgPr>
    </p:bg>
    <p:spTree>
      <p:nvGrpSpPr>
        <p:cNvPr id="1" name=""/>
        <p:cNvGrpSpPr/>
        <p:nvPr/>
      </p:nvGrpSpPr>
      <p:grpSpPr/>
      <p:sp>
        <p:nvSpPr>
          <p:cNvPr id="11267" name="灯片编号占位符 3"/>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1270" name="日期占位符 1"/>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1271" name="页脚占位符 2"/>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bg>
      <p:bgPr>
        <a:solidFill>
          <a:srgbClr val="FFFFFF"/>
        </a:solidFill>
        <a:effectLst/>
      </p:bgPr>
    </p:bg>
    <p:spTree>
      <p:nvGrpSpPr>
        <p:cNvPr id="1" name=""/>
        <p:cNvGrpSpPr/>
        <p:nvPr/>
      </p:nvGrpSpPr>
      <p:grpSpPr/>
      <p:sp>
        <p:nvSpPr>
          <p:cNvPr id="3" name="图片占位符 2"/>
          <p:cNvSpPr>
            <a:spLocks noGrp="1"/>
          </p:cNvSpPr>
          <p:nvPr>
            <p:ph type="pic" idx="1"/>
          </p:nvPr>
        </p:nvSpPr>
        <p:spPr>
          <a:xfrm>
            <a:off x="456300" y="1555280"/>
            <a:ext cx="3924808"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600" b="0" i="0" u="none" strike="noStrike" kern="1200" cap="none" spc="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600" b="0" i="0" u="none" strike="noStrike" kern="1200" cap="none" spc="150" normalizeH="0" baseline="0" noProof="1">
                <a:solidFill>
                  <a:schemeClr val="tx1"/>
                </a:solidFill>
                <a:uFillTx/>
                <a:latin typeface="+mn-lt"/>
                <a:ea typeface="+mn-ea"/>
                <a:cs typeface="+mn-cs"/>
                <a:sym typeface="+mn-ea"/>
              </a:defRPr>
            </a:lvl5pPr>
          </a:lstStyle>
          <a:p>
            <a:pPr lvl="0" fontAlgn="auto"/>
            <a:endParaRPr kumimoji="0" lang="zh-CN" altLang="en-US" sz="1600" b="0" i="0" u="none" strike="noStrike" kern="1200" cap="none" spc="0" normalizeH="0" baseline="0" noProof="1">
              <a:uLnTx/>
              <a:uFillTx/>
              <a:sym typeface="+mn-ea"/>
            </a:endParaRPr>
          </a:p>
        </p:txBody>
      </p:sp>
      <p:sp>
        <p:nvSpPr>
          <p:cNvPr id="4" name="文本占位符 3"/>
          <p:cNvSpPr>
            <a:spLocks noGrp="1"/>
          </p:cNvSpPr>
          <p:nvPr>
            <p:ph type="body" sz="half" idx="2"/>
          </p:nvPr>
        </p:nvSpPr>
        <p:spPr>
          <a:xfrm>
            <a:off x="4762800" y="1555280"/>
            <a:ext cx="3920400" cy="4608237"/>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6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fontAlgn="auto"/>
            <a:r>
              <a:rPr kumimoji="0" lang="zh-CN" altLang="en-US" sz="1600" b="0" i="0" u="none" strike="noStrike" kern="1200" cap="none" spc="150" normalizeH="0" baseline="0" noProof="1">
                <a:uLnTx/>
                <a:uFillTx/>
                <a:sym typeface="+mn-ea"/>
              </a:rPr>
              <a:t>单击此处编辑母版文本样式</a:t>
            </a:r>
            <a:endParaRPr kumimoji="0" lang="zh-CN" altLang="en-US" sz="1600" b="0" i="0" u="none" strike="noStrike" kern="1200" cap="none" spc="150" normalizeH="0" baseline="0" noProof="1">
              <a:uLnTx/>
              <a:uFillTx/>
              <a:sym typeface="+mn-ea"/>
            </a:endParaRPr>
          </a:p>
        </p:txBody>
      </p:sp>
      <p:sp>
        <p:nvSpPr>
          <p:cNvPr id="9" name="标题 8"/>
          <p:cNvSpPr>
            <a:spLocks noGrp="1"/>
          </p:cNvSpPr>
          <p:nvPr>
            <p:ph type="title"/>
          </p:nvPr>
        </p:nvSpPr>
        <p:spPr>
          <a:xfrm>
            <a:off x="455613" y="608013"/>
            <a:ext cx="8228012" cy="706437"/>
          </a:xfrm>
        </p:spPr>
        <p:txBody>
          <a:bodyPr/>
          <a:lstStyle>
            <a:lvl1pPr>
              <a:defRPr baseline="0"/>
            </a:lvl1pPr>
          </a:lstStyle>
          <a:p>
            <a:pPr fontAlgn="auto"/>
            <a:r>
              <a:rPr kumimoji="0" lang="zh-CN" altLang="en-US" sz="3600" b="1" i="0" u="none" strike="noStrike" kern="1200" cap="none" spc="300" normalizeH="0" baseline="0" noProof="1">
                <a:uLnTx/>
                <a:uFillTx/>
              </a:rPr>
              <a:t>单击此处编辑母版标题样式</a:t>
            </a:r>
            <a:endParaRPr kumimoji="0" lang="zh-CN" altLang="en-US" sz="3600" b="1" i="0" u="none" strike="noStrike" kern="1200" cap="none" spc="300" normalizeH="0" baseline="0" noProof="1">
              <a:uLnTx/>
              <a:uFillTx/>
            </a:endParaRPr>
          </a:p>
        </p:txBody>
      </p:sp>
      <p:sp>
        <p:nvSpPr>
          <p:cNvPr id="12291" name="灯片编号占位符 6"/>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2294" name="日期占位符 4"/>
          <p:cNvSpPr>
            <a:spLocks noGrp="1"/>
          </p:cNvSpPr>
          <p:nvPr>
            <p:ph type="dt" sz="half" idx="1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2295" name="页脚占位符 5"/>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竖排标题与文本">
    <p:bg>
      <p:bgPr>
        <a:solidFill>
          <a:srgbClr val="FFFFFF"/>
        </a:solidFill>
        <a:effectLst/>
      </p:bgPr>
    </p:bg>
    <p:spTree>
      <p:nvGrpSpPr>
        <p:cNvPr id="1" name=""/>
        <p:cNvGrpSpPr/>
        <p:nvPr/>
      </p:nvGrpSpPr>
      <p:grpSpPr/>
      <p:sp>
        <p:nvSpPr>
          <p:cNvPr id="2" name="竖排标题 1"/>
          <p:cNvSpPr>
            <a:spLocks noGrp="1"/>
          </p:cNvSpPr>
          <p:nvPr>
            <p:ph type="title" orient="vert" hasCustomPrompt="1"/>
          </p:nvPr>
        </p:nvSpPr>
        <p:spPr>
          <a:xfrm>
            <a:off x="7676100" y="914447"/>
            <a:ext cx="783000" cy="5029459"/>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ct val="0"/>
              </a:spcAft>
              <a:buNone/>
              <a:defRPr kumimoji="0" lang="zh-CN" altLang="en-US" sz="2800" b="1" i="0" u="none" strike="noStrike" kern="1200" cap="none" spc="30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fontAlgn="auto"/>
            <a:r>
              <a:rPr kumimoji="0" lang="zh-CN" altLang="en-US" sz="2800" b="1" i="0" u="none" strike="noStrike" kern="1200" cap="none" spc="300" normalizeH="0" baseline="0" noProof="1">
                <a:uLnTx/>
                <a:uFillTx/>
                <a:sym typeface="+mn-ea"/>
              </a:rPr>
              <a:t>单击此处编辑标题</a:t>
            </a:r>
            <a:endParaRPr kumimoji="0" lang="zh-CN" altLang="en-US" sz="2800" b="1" i="0" u="none" strike="noStrike" kern="1200" cap="none" spc="300" normalizeH="0" baseline="0" noProof="1">
              <a:uLnTx/>
              <a:uFillTx/>
              <a:sym typeface="+mn-ea"/>
            </a:endParaRPr>
          </a:p>
        </p:txBody>
      </p:sp>
      <p:sp>
        <p:nvSpPr>
          <p:cNvPr id="3" name="竖排文字占位符 2"/>
          <p:cNvSpPr>
            <a:spLocks noGrp="1"/>
          </p:cNvSpPr>
          <p:nvPr>
            <p:ph type="body" orient="vert" idx="1"/>
          </p:nvPr>
        </p:nvSpPr>
        <p:spPr>
          <a:xfrm>
            <a:off x="685800" y="914447"/>
            <a:ext cx="6876900" cy="5029459"/>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fontAlgn="auto"/>
            <a:r>
              <a:rPr kumimoji="0" lang="zh-CN" altLang="en-US" sz="1800" b="0" i="0" u="none" strike="noStrike" kern="1200" cap="none" spc="150" normalizeH="0" baseline="0" noProof="1">
                <a:uLnTx/>
                <a:uFillTx/>
              </a:rPr>
              <a:t>单击此处编辑母版文本样式</a:t>
            </a:r>
            <a:endParaRPr kumimoji="0" lang="zh-CN" altLang="en-US" sz="1800" b="0" i="0" u="none" strike="noStrike" kern="1200" cap="none" spc="150" normalizeH="0" baseline="0" noProof="1">
              <a:uLnTx/>
              <a:uFillTx/>
            </a:endParaRPr>
          </a:p>
          <a:p>
            <a:pPr lvl="1" fontAlgn="auto"/>
            <a:r>
              <a:rPr kumimoji="0" lang="zh-CN" altLang="en-US" sz="1600" b="0" i="0" u="none" strike="noStrike" kern="1200" cap="none" spc="150" normalizeH="0" baseline="0" noProof="1">
                <a:uLnTx/>
                <a:uFillTx/>
              </a:rPr>
              <a:t>第二级</a:t>
            </a:r>
            <a:endParaRPr kumimoji="0" lang="zh-CN" altLang="en-US" sz="1600" b="0" i="0" u="none" strike="noStrike" kern="1200" cap="none" spc="150" normalizeH="0" baseline="0" noProof="1">
              <a:uLnTx/>
              <a:uFillTx/>
            </a:endParaRPr>
          </a:p>
          <a:p>
            <a:pPr lvl="2" fontAlgn="auto"/>
            <a:r>
              <a:rPr kumimoji="0" lang="zh-CN" altLang="en-US" sz="1600" b="0" i="0" u="none" strike="noStrike" kern="1200" cap="none" spc="150" normalizeH="0" baseline="0" noProof="1">
                <a:uLnTx/>
                <a:uFillTx/>
              </a:rPr>
              <a:t>第三级</a:t>
            </a:r>
            <a:endParaRPr kumimoji="0" lang="zh-CN" altLang="en-US" sz="1600" b="0" i="0" u="none" strike="noStrike" kern="1200" cap="none" spc="150" normalizeH="0" baseline="0" noProof="1">
              <a:uLnTx/>
              <a:uFillTx/>
            </a:endParaRPr>
          </a:p>
          <a:p>
            <a:pPr lvl="3" fontAlgn="auto"/>
            <a:r>
              <a:rPr kumimoji="0" lang="zh-CN" altLang="en-US" sz="1400" b="0" i="0" u="none" strike="noStrike" kern="1200" cap="none" spc="150" normalizeH="0" baseline="0" noProof="1">
                <a:uLnTx/>
                <a:uFillTx/>
              </a:rPr>
              <a:t>第四级</a:t>
            </a:r>
            <a:endParaRPr kumimoji="0" lang="zh-CN" altLang="en-US" sz="1400" b="0" i="0" u="none" strike="noStrike" kern="1200" cap="none" spc="150" normalizeH="0" baseline="0" noProof="1">
              <a:uLnTx/>
              <a:uFillTx/>
            </a:endParaRPr>
          </a:p>
          <a:p>
            <a:pPr lvl="4" fontAlgn="auto"/>
            <a:r>
              <a:rPr kumimoji="0" lang="zh-CN" altLang="en-US" sz="1400" b="0" i="0" u="none" strike="noStrike" kern="1200" cap="none" spc="150" normalizeH="0" baseline="0" noProof="1">
                <a:uLnTx/>
                <a:uFillTx/>
              </a:rPr>
              <a:t>第五级</a:t>
            </a:r>
            <a:endParaRPr kumimoji="0" lang="zh-CN" altLang="en-US" sz="1400" b="0" i="0" u="none" strike="noStrike" kern="1200" cap="none" spc="150" normalizeH="0" baseline="0" noProof="1">
              <a:uLnTx/>
              <a:uFillTx/>
            </a:endParaRPr>
          </a:p>
        </p:txBody>
      </p:sp>
      <p:sp>
        <p:nvSpPr>
          <p:cNvPr id="13315" name="灯片编号占位符 5"/>
          <p:cNvSpPr>
            <a:spLocks noGrp="1"/>
          </p:cNvSpPr>
          <p:nvPr>
            <p:ph type="sldNum" sz="quarter" idx="4"/>
            <p:custDataLst>
              <p:tags r:id="rId2"/>
            </p:custDataLst>
          </p:nvPr>
        </p:nvSpPr>
        <p:spPr>
          <a:xfrm>
            <a:off x="6657975" y="6315075"/>
            <a:ext cx="2025650" cy="315913"/>
          </a:xfrm>
          <a:prstGeom prst="rect">
            <a:avLst/>
          </a:prstGeom>
          <a:noFill/>
          <a:ln w="9525">
            <a:noFill/>
          </a:ln>
        </p:spPr>
        <p:txBody>
          <a:bodyPr lIns="91440" tIns="45720" rIns="91440" bIns="45720" anchor="ctr"/>
          <a:p>
            <a:pPr algn="r"/>
            <a:fld id="{9A0DB2DC-4C9A-4742-B13C-FB6460FD3503}" type="slidenum">
              <a:rPr lang="zh-CN" altLang="en-US" baseline="0"/>
            </a:fld>
            <a:endParaRPr lang="zh-CN" altLang="en-US" baseline="0"/>
          </a:p>
        </p:txBody>
      </p:sp>
      <p:sp>
        <p:nvSpPr>
          <p:cNvPr id="13318" name="日期占位符 3"/>
          <p:cNvSpPr>
            <a:spLocks noGrp="1"/>
          </p:cNvSpPr>
          <p:nvPr>
            <p:ph type="dt" sz="half" idx="2"/>
            <p:custDataLst>
              <p:tags r:id="rId3"/>
            </p:custDataLst>
          </p:nvPr>
        </p:nvSpPr>
        <p:spPr>
          <a:xfrm>
            <a:off x="458788" y="6315075"/>
            <a:ext cx="2025650" cy="315913"/>
          </a:xfrm>
          <a:prstGeom prst="rect">
            <a:avLst/>
          </a:prstGeom>
          <a:noFill/>
          <a:ln w="9525">
            <a:noFill/>
          </a:ln>
        </p:spPr>
        <p:txBody>
          <a:bodyPr lIns="91440" tIns="45720" rIns="91440" bIns="45720" anchor="ctr"/>
          <a:p>
            <a:fld id="{BB962C8B-B14F-4D97-AF65-F5344CB8AC3E}" type="datetime1">
              <a:rPr lang="zh-CN" altLang="en-US" baseline="0"/>
            </a:fld>
            <a:endParaRPr lang="zh-CN" altLang="en-US" baseline="0"/>
          </a:p>
        </p:txBody>
      </p:sp>
      <p:sp>
        <p:nvSpPr>
          <p:cNvPr id="13319" name="页脚占位符 4"/>
          <p:cNvSpPr>
            <a:spLocks noGrp="1"/>
          </p:cNvSpPr>
          <p:nvPr>
            <p:ph type="ftr" sz="quarter" idx="3"/>
            <p:custDataLst>
              <p:tags r:id="rId4"/>
            </p:custDataLst>
          </p:nvPr>
        </p:nvSpPr>
        <p:spPr>
          <a:xfrm>
            <a:off x="3087688" y="6315075"/>
            <a:ext cx="2968625" cy="315913"/>
          </a:xfrm>
          <a:prstGeom prst="rect">
            <a:avLst/>
          </a:prstGeom>
          <a:noFill/>
          <a:ln w="9525">
            <a:noFill/>
          </a:ln>
        </p:spPr>
        <p:txBody>
          <a:bodyPr lIns="91440" tIns="45720" rIns="91440" bIns="45720" anchor="ctr"/>
          <a:p>
            <a:pPr algn="ctr"/>
            <a:endParaRPr lang="zh-CN" altLang="en-US" baseline="0"/>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9" Type="http://schemas.openxmlformats.org/officeDocument/2006/relationships/theme" Target="../theme/theme3.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9" Type="http://schemas.openxmlformats.org/officeDocument/2006/relationships/theme" Target="../theme/theme4.xml"/><Relationship Id="rId18" Type="http://schemas.openxmlformats.org/officeDocument/2006/relationships/tags" Target="../tags/tag172.xml"/><Relationship Id="rId17" Type="http://schemas.openxmlformats.org/officeDocument/2006/relationships/tags" Target="../tags/tag171.xml"/><Relationship Id="rId16" Type="http://schemas.openxmlformats.org/officeDocument/2006/relationships/tags" Target="../tags/tag170.xml"/><Relationship Id="rId15" Type="http://schemas.openxmlformats.org/officeDocument/2006/relationships/tags" Target="../tags/tag169.xml"/><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9" Type="http://schemas.openxmlformats.org/officeDocument/2006/relationships/theme" Target="../theme/theme5.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6" name="标题占位符 1"/>
          <p:cNvSpPr>
            <a:spLocks noGrp="1"/>
          </p:cNvSpPr>
          <p:nvPr>
            <p:ph type="title"/>
            <p:custDataLst>
              <p:tags r:id="rId13"/>
            </p:custDataLst>
          </p:nvPr>
        </p:nvSpPr>
        <p:spPr>
          <a:xfrm>
            <a:off x="455613" y="608013"/>
            <a:ext cx="8228012" cy="706437"/>
          </a:xfrm>
          <a:prstGeom prst="rect">
            <a:avLst/>
          </a:prstGeom>
          <a:noFill/>
          <a:ln w="9525">
            <a:noFill/>
          </a:ln>
        </p:spPr>
        <p:txBody>
          <a:bodyPr lIns="90170" tIns="46990" rIns="90170" bIns="46990" anchor="ctr"/>
          <a:p>
            <a:pPr lvl="0"/>
            <a:r>
              <a:rPr lang="zh-CN" altLang="en-US"/>
              <a:t>单击此处编辑母版标题样式</a:t>
            </a:r>
            <a:endParaRPr lang="zh-CN" altLang="en-US"/>
          </a:p>
        </p:txBody>
      </p:sp>
      <p:sp>
        <p:nvSpPr>
          <p:cNvPr id="1027" name="文本占位符 2"/>
          <p:cNvSpPr>
            <a:spLocks noGrp="1"/>
          </p:cNvSpPr>
          <p:nvPr>
            <p:ph type="body" idx="1"/>
            <p:custDataLst>
              <p:tags r:id="rId14"/>
            </p:custDataLst>
          </p:nvPr>
        </p:nvSpPr>
        <p:spPr>
          <a:xfrm>
            <a:off x="455613" y="1490663"/>
            <a:ext cx="8228012" cy="4759325"/>
          </a:xfrm>
          <a:prstGeom prst="rect">
            <a:avLst/>
          </a:prstGeom>
          <a:noFill/>
          <a:ln w="9525">
            <a:noFill/>
          </a:ln>
        </p:spPr>
        <p:txBody>
          <a:bodyPr lIns="90000" tIns="46800" rIns="90000" bIns="4680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custDataLst>
              <p:tags r:id="rId15"/>
            </p:custDataLst>
          </p:nvPr>
        </p:nvSpPr>
        <p:spPr>
          <a:xfrm>
            <a:off x="458788" y="6315075"/>
            <a:ext cx="2025650" cy="315913"/>
          </a:xfrm>
          <a:prstGeom prst="rect">
            <a:avLst/>
          </a:prstGeom>
          <a:noFill/>
          <a:ln w="9525">
            <a:noFill/>
          </a:ln>
        </p:spPr>
        <p:txBody>
          <a:bodyPr lIns="91440" tIns="45720" rIns="91440" bIns="45720" anchor="ctr"/>
          <a:lstStyle>
            <a:lvl1pPr fontAlgn="base">
              <a:defRPr sz="1000">
                <a:solidFill>
                  <a:srgbClr val="898989"/>
                </a:solidFill>
              </a:defRPr>
            </a:lvl1pPr>
          </a:lstStyle>
          <a:p>
            <a:pPr lvl="0" eaLnBrk="1" hangingPunct="1"/>
            <a:fld id="{BB962C8B-B14F-4D97-AF65-F5344CB8AC3E}" type="datetime1">
              <a:rPr lang="zh-CN" altLang="en-US" baseline="0"/>
            </a:fld>
            <a:endParaRPr lang="zh-CN" altLang="en-US" baseline="0"/>
          </a:p>
        </p:txBody>
      </p:sp>
      <p:sp>
        <p:nvSpPr>
          <p:cNvPr id="1029" name="页脚占位符 4"/>
          <p:cNvSpPr>
            <a:spLocks noGrp="1"/>
          </p:cNvSpPr>
          <p:nvPr>
            <p:ph type="ftr" sz="quarter" idx="3"/>
            <p:custDataLst>
              <p:tags r:id="rId16"/>
            </p:custDataLst>
          </p:nvPr>
        </p:nvSpPr>
        <p:spPr>
          <a:xfrm>
            <a:off x="3087688" y="6315075"/>
            <a:ext cx="2968625" cy="315913"/>
          </a:xfrm>
          <a:prstGeom prst="rect">
            <a:avLst/>
          </a:prstGeom>
          <a:noFill/>
          <a:ln w="9525">
            <a:noFill/>
          </a:ln>
        </p:spPr>
        <p:txBody>
          <a:bodyPr lIns="91440" tIns="45720" rIns="91440" bIns="45720" anchor="ctr"/>
          <a:lstStyle>
            <a:lvl1pPr algn="ctr" fontAlgn="base">
              <a:defRPr sz="1000">
                <a:solidFill>
                  <a:srgbClr val="898989"/>
                </a:solidFill>
              </a:defRPr>
            </a:lvl1pPr>
          </a:lstStyle>
          <a:p>
            <a:pPr lvl="0" eaLnBrk="1" hangingPunct="1"/>
            <a:endParaRPr lang="zh-CN" altLang="en-US" baseline="0"/>
          </a:p>
        </p:txBody>
      </p:sp>
      <p:sp>
        <p:nvSpPr>
          <p:cNvPr id="1030" name="灯片编号占位符 5"/>
          <p:cNvSpPr>
            <a:spLocks noGrp="1"/>
          </p:cNvSpPr>
          <p:nvPr>
            <p:ph type="sldNum" sz="quarter" idx="4"/>
            <p:custDataLst>
              <p:tags r:id="rId17"/>
            </p:custDataLst>
          </p:nvPr>
        </p:nvSpPr>
        <p:spPr>
          <a:xfrm>
            <a:off x="6657975" y="6315075"/>
            <a:ext cx="2025650" cy="315913"/>
          </a:xfrm>
          <a:prstGeom prst="rect">
            <a:avLst/>
          </a:prstGeom>
          <a:noFill/>
          <a:ln w="9525">
            <a:noFill/>
          </a:ln>
        </p:spPr>
        <p:txBody>
          <a:bodyPr lIns="91440" tIns="45720" rIns="91440" bIns="45720" anchor="ctr"/>
          <a:lstStyle>
            <a:lvl1pPr algn="r" fontAlgn="base">
              <a:defRPr sz="1000">
                <a:solidFill>
                  <a:srgbClr val="898989"/>
                </a:solidFill>
              </a:defRPr>
            </a:lvl1pPr>
          </a:lstStyle>
          <a:p>
            <a:pPr lvl="0" eaLnBrk="1" hangingPunct="1"/>
            <a:fld id="{9A0DB2DC-4C9A-4742-B13C-FB6460FD3503}" type="slidenum">
              <a:rPr lang="zh-CN" altLang="en-US" baseline="0"/>
            </a:fld>
            <a:endParaRPr lang="zh-CN" altLang="en-US" baseline="0"/>
          </a:p>
        </p:txBody>
      </p:sp>
      <p:sp>
        <p:nvSpPr>
          <p:cNvPr id="1031" name="KSO_TEMPLATE" hidden="1"/>
          <p:cNvSpPr/>
          <p:nvPr>
            <p:custDataLst>
              <p:tags r:id="rId18"/>
            </p:custDataLst>
          </p:nvPr>
        </p:nvSpPr>
        <p:spPr>
          <a:xfrm>
            <a:off x="0" y="0"/>
            <a:ext cx="0" cy="0"/>
          </a:xfrm>
          <a:prstGeom prst="rect">
            <a:avLst/>
          </a:prstGeom>
          <a:solidFill>
            <a:srgbClr val="6096E6"/>
          </a:solidFill>
          <a:ln w="12700" cap="flat" cmpd="sng">
            <a:solidFill>
              <a:srgbClr val="446DA9"/>
            </a:solidFill>
            <a:prstDash val="solid"/>
            <a:miter/>
            <a:headEnd type="none" w="med" len="med"/>
            <a:tailEnd type="none" w="med" len="med"/>
          </a:ln>
        </p:spPr>
        <p:txBody>
          <a:bodyPr anchor="ctr"/>
          <a:p>
            <a:pPr lvl="0" algn="ctr" fontAlgn="base"/>
            <a:endParaRPr lang="zh-CN" altLang="en-US" sz="2400">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indent="0" algn="l" defTabSz="914400" rtl="0" eaLnBrk="1" fontAlgn="base" latinLnBrk="0" hangingPunct="1">
        <a:lnSpc>
          <a:spcPct val="100000"/>
        </a:lnSpc>
        <a:spcBef>
          <a:spcPct val="0"/>
        </a:spcBef>
        <a:spcAft>
          <a:spcPct val="0"/>
        </a:spcAft>
        <a:buClrTx/>
        <a:buSzTx/>
        <a:buFontTx/>
        <a:buNone/>
        <a:defRPr sz="3600" b="1" u="none" strike="noStrike" kern="1200" cap="none" spc="300" normalizeH="0" baseline="0">
          <a:solidFill>
            <a:srgbClr val="262626"/>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ClrTx/>
        <a:buSzTx/>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 pos="161036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ClrTx/>
        <a:buSzTx/>
        <a:buFont typeface="Wingdings" panose="05000000000000000000"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ClrTx/>
        <a:buSzTx/>
        <a:buFont typeface="Arial" panose="020B0604020202020204" pitchFamily="34"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标题占位符 1"/>
          <p:cNvSpPr>
            <a:spLocks noGrp="1"/>
          </p:cNvSpPr>
          <p:nvPr>
            <p:ph type="title"/>
            <p:custDataLst>
              <p:tags r:id="rId13"/>
            </p:custDataLst>
          </p:nvPr>
        </p:nvSpPr>
        <p:spPr>
          <a:xfrm>
            <a:off x="455613" y="608013"/>
            <a:ext cx="8228012" cy="706437"/>
          </a:xfrm>
          <a:prstGeom prst="rect">
            <a:avLst/>
          </a:prstGeom>
          <a:noFill/>
          <a:ln w="9525">
            <a:noFill/>
          </a:ln>
        </p:spPr>
        <p:txBody>
          <a:bodyPr lIns="90170" tIns="46990" rIns="90170" bIns="46990" anchor="ctr"/>
          <a:p>
            <a:pPr lvl="0"/>
            <a:r>
              <a:rPr lang="zh-CN" altLang="en-US"/>
              <a:t>单击此处编辑母版标题样式</a:t>
            </a:r>
            <a:endParaRPr lang="zh-CN" altLang="en-US"/>
          </a:p>
        </p:txBody>
      </p:sp>
      <p:sp>
        <p:nvSpPr>
          <p:cNvPr id="2051" name="文本占位符 2"/>
          <p:cNvSpPr>
            <a:spLocks noGrp="1"/>
          </p:cNvSpPr>
          <p:nvPr>
            <p:ph type="body" idx="1"/>
            <p:custDataLst>
              <p:tags r:id="rId14"/>
            </p:custDataLst>
          </p:nvPr>
        </p:nvSpPr>
        <p:spPr>
          <a:xfrm>
            <a:off x="455613" y="1490663"/>
            <a:ext cx="8228012" cy="4759325"/>
          </a:xfrm>
          <a:prstGeom prst="rect">
            <a:avLst/>
          </a:prstGeom>
          <a:noFill/>
          <a:ln w="9525">
            <a:noFill/>
          </a:ln>
        </p:spPr>
        <p:txBody>
          <a:bodyPr lIns="90000" tIns="46800" rIns="90000" bIns="4680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日期占位符 3"/>
          <p:cNvSpPr>
            <a:spLocks noGrp="1"/>
          </p:cNvSpPr>
          <p:nvPr>
            <p:ph type="dt" sz="half" idx="2"/>
            <p:custDataLst>
              <p:tags r:id="rId15"/>
            </p:custDataLst>
          </p:nvPr>
        </p:nvSpPr>
        <p:spPr>
          <a:xfrm>
            <a:off x="458788" y="6315075"/>
            <a:ext cx="2025650" cy="315913"/>
          </a:xfrm>
          <a:prstGeom prst="rect">
            <a:avLst/>
          </a:prstGeom>
          <a:noFill/>
          <a:ln w="9525">
            <a:noFill/>
          </a:ln>
        </p:spPr>
        <p:txBody>
          <a:bodyPr lIns="91440" tIns="45720" rIns="91440" bIns="45720" anchor="ctr"/>
          <a:lstStyle>
            <a:lvl1pPr fontAlgn="base">
              <a:defRPr sz="1000">
                <a:solidFill>
                  <a:srgbClr val="898989"/>
                </a:solidFill>
              </a:defRPr>
            </a:lvl1pPr>
          </a:lstStyle>
          <a:p>
            <a:pPr lvl="0" eaLnBrk="1" hangingPunct="1"/>
            <a:fld id="{BB962C8B-B14F-4D97-AF65-F5344CB8AC3E}" type="datetime1">
              <a:rPr lang="zh-CN" altLang="en-US" baseline="0"/>
            </a:fld>
            <a:endParaRPr lang="zh-CN" altLang="en-US" baseline="0"/>
          </a:p>
        </p:txBody>
      </p:sp>
      <p:sp>
        <p:nvSpPr>
          <p:cNvPr id="2053" name="页脚占位符 4"/>
          <p:cNvSpPr>
            <a:spLocks noGrp="1"/>
          </p:cNvSpPr>
          <p:nvPr>
            <p:ph type="ftr" sz="quarter" idx="3"/>
            <p:custDataLst>
              <p:tags r:id="rId16"/>
            </p:custDataLst>
          </p:nvPr>
        </p:nvSpPr>
        <p:spPr>
          <a:xfrm>
            <a:off x="3087688" y="6315075"/>
            <a:ext cx="2968625" cy="315913"/>
          </a:xfrm>
          <a:prstGeom prst="rect">
            <a:avLst/>
          </a:prstGeom>
          <a:noFill/>
          <a:ln w="9525">
            <a:noFill/>
          </a:ln>
        </p:spPr>
        <p:txBody>
          <a:bodyPr lIns="91440" tIns="45720" rIns="91440" bIns="45720" anchor="ctr"/>
          <a:lstStyle>
            <a:lvl1pPr algn="ctr" fontAlgn="base">
              <a:defRPr sz="1000">
                <a:solidFill>
                  <a:srgbClr val="898989"/>
                </a:solidFill>
              </a:defRPr>
            </a:lvl1pPr>
          </a:lstStyle>
          <a:p>
            <a:pPr lvl="0" eaLnBrk="1" hangingPunct="1"/>
            <a:endParaRPr lang="zh-CN" altLang="en-US" baseline="0"/>
          </a:p>
        </p:txBody>
      </p:sp>
      <p:sp>
        <p:nvSpPr>
          <p:cNvPr id="2054" name="灯片编号占位符 5"/>
          <p:cNvSpPr>
            <a:spLocks noGrp="1"/>
          </p:cNvSpPr>
          <p:nvPr>
            <p:ph type="sldNum" sz="quarter" idx="4"/>
            <p:custDataLst>
              <p:tags r:id="rId17"/>
            </p:custDataLst>
          </p:nvPr>
        </p:nvSpPr>
        <p:spPr>
          <a:xfrm>
            <a:off x="6657975" y="6315075"/>
            <a:ext cx="2025650" cy="315913"/>
          </a:xfrm>
          <a:prstGeom prst="rect">
            <a:avLst/>
          </a:prstGeom>
          <a:noFill/>
          <a:ln w="9525">
            <a:noFill/>
          </a:ln>
        </p:spPr>
        <p:txBody>
          <a:bodyPr lIns="91440" tIns="45720" rIns="91440" bIns="45720" anchor="ctr"/>
          <a:lstStyle>
            <a:lvl1pPr algn="r" fontAlgn="base">
              <a:defRPr sz="1000">
                <a:solidFill>
                  <a:srgbClr val="898989"/>
                </a:solidFill>
              </a:defRPr>
            </a:lvl1pPr>
          </a:lstStyle>
          <a:p>
            <a:pPr lvl="0" eaLnBrk="1" hangingPunct="1"/>
            <a:fld id="{9A0DB2DC-4C9A-4742-B13C-FB6460FD3503}" type="slidenum">
              <a:rPr lang="zh-CN" altLang="en-US" baseline="0"/>
            </a:fld>
            <a:endParaRPr lang="zh-CN" altLang="en-US" baseline="0"/>
          </a:p>
        </p:txBody>
      </p:sp>
      <p:sp>
        <p:nvSpPr>
          <p:cNvPr id="2055" name="KSO_TEMPLATE" hidden="1"/>
          <p:cNvSpPr/>
          <p:nvPr>
            <p:custDataLst>
              <p:tags r:id="rId18"/>
            </p:custDataLst>
          </p:nvPr>
        </p:nvSpPr>
        <p:spPr>
          <a:xfrm>
            <a:off x="0" y="0"/>
            <a:ext cx="0" cy="0"/>
          </a:xfrm>
          <a:prstGeom prst="rect">
            <a:avLst/>
          </a:prstGeom>
          <a:solidFill>
            <a:srgbClr val="6096E6"/>
          </a:solidFill>
          <a:ln w="12700" cap="flat" cmpd="sng">
            <a:solidFill>
              <a:srgbClr val="446DA9"/>
            </a:solidFill>
            <a:prstDash val="solid"/>
            <a:miter/>
            <a:headEnd type="none" w="med" len="med"/>
            <a:tailEnd type="none" w="med" len="med"/>
          </a:ln>
        </p:spPr>
        <p:txBody>
          <a:bodyPr anchor="ctr"/>
          <a:p>
            <a:pPr lvl="0" algn="ctr" fontAlgn="base"/>
            <a:endParaRPr lang="zh-CN" altLang="en-US" sz="2400">
              <a:solidFill>
                <a:srgbClr val="FFFFFF"/>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indent="0" algn="l" defTabSz="914400" rtl="0" eaLnBrk="1" fontAlgn="base" latinLnBrk="0" hangingPunct="1">
        <a:lnSpc>
          <a:spcPct val="100000"/>
        </a:lnSpc>
        <a:spcBef>
          <a:spcPct val="0"/>
        </a:spcBef>
        <a:spcAft>
          <a:spcPct val="0"/>
        </a:spcAft>
        <a:buClrTx/>
        <a:buSzTx/>
        <a:buFontTx/>
        <a:buNone/>
        <a:defRPr sz="3600" b="1" u="none" strike="noStrike" kern="1200" cap="none" spc="300" normalizeH="0" baseline="0">
          <a:solidFill>
            <a:srgbClr val="262626"/>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ClrTx/>
        <a:buSzTx/>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 pos="161036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ClrTx/>
        <a:buSzTx/>
        <a:buFont typeface="Wingdings" panose="05000000000000000000"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ClrTx/>
        <a:buSzTx/>
        <a:buFont typeface="Arial" panose="020B0604020202020204" pitchFamily="34"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标题占位符 1"/>
          <p:cNvSpPr>
            <a:spLocks noGrp="1"/>
          </p:cNvSpPr>
          <p:nvPr>
            <p:ph type="title"/>
            <p:custDataLst>
              <p:tags r:id="rId13"/>
            </p:custDataLst>
          </p:nvPr>
        </p:nvSpPr>
        <p:spPr>
          <a:xfrm>
            <a:off x="455613" y="608013"/>
            <a:ext cx="8228012" cy="706437"/>
          </a:xfrm>
          <a:prstGeom prst="rect">
            <a:avLst/>
          </a:prstGeom>
          <a:noFill/>
          <a:ln w="9525">
            <a:noFill/>
          </a:ln>
        </p:spPr>
        <p:txBody>
          <a:bodyPr lIns="90170" tIns="46990" rIns="90170" bIns="46990" anchor="ctr"/>
          <a:p>
            <a:pPr lvl="0"/>
            <a:r>
              <a:rPr lang="zh-CN" altLang="en-US"/>
              <a:t>单击此处编辑母版标题样式</a:t>
            </a:r>
            <a:endParaRPr lang="zh-CN" altLang="en-US"/>
          </a:p>
        </p:txBody>
      </p:sp>
      <p:sp>
        <p:nvSpPr>
          <p:cNvPr id="3075" name="文本占位符 2"/>
          <p:cNvSpPr>
            <a:spLocks noGrp="1"/>
          </p:cNvSpPr>
          <p:nvPr>
            <p:ph type="body" idx="1"/>
            <p:custDataLst>
              <p:tags r:id="rId14"/>
            </p:custDataLst>
          </p:nvPr>
        </p:nvSpPr>
        <p:spPr>
          <a:xfrm>
            <a:off x="455613" y="1490663"/>
            <a:ext cx="8228012" cy="4759325"/>
          </a:xfrm>
          <a:prstGeom prst="rect">
            <a:avLst/>
          </a:prstGeom>
          <a:noFill/>
          <a:ln w="9525">
            <a:noFill/>
          </a:ln>
        </p:spPr>
        <p:txBody>
          <a:bodyPr lIns="90000" tIns="46800" rIns="90000" bIns="4680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6" name="日期占位符 3"/>
          <p:cNvSpPr>
            <a:spLocks noGrp="1"/>
          </p:cNvSpPr>
          <p:nvPr>
            <p:ph type="dt" sz="half" idx="2"/>
            <p:custDataLst>
              <p:tags r:id="rId15"/>
            </p:custDataLst>
          </p:nvPr>
        </p:nvSpPr>
        <p:spPr>
          <a:xfrm>
            <a:off x="458788" y="6315075"/>
            <a:ext cx="2025650" cy="315913"/>
          </a:xfrm>
          <a:prstGeom prst="rect">
            <a:avLst/>
          </a:prstGeom>
          <a:noFill/>
          <a:ln w="9525">
            <a:noFill/>
          </a:ln>
        </p:spPr>
        <p:txBody>
          <a:bodyPr lIns="91440" tIns="45720" rIns="91440" bIns="45720" anchor="ctr"/>
          <a:lstStyle>
            <a:lvl1pPr fontAlgn="base">
              <a:defRPr sz="1000">
                <a:solidFill>
                  <a:srgbClr val="898989"/>
                </a:solidFill>
              </a:defRPr>
            </a:lvl1pPr>
          </a:lstStyle>
          <a:p>
            <a:pPr lvl="0" eaLnBrk="1" hangingPunct="1"/>
            <a:fld id="{BB962C8B-B14F-4D97-AF65-F5344CB8AC3E}" type="datetime1">
              <a:rPr lang="zh-CN" altLang="en-US" baseline="0"/>
            </a:fld>
            <a:endParaRPr lang="zh-CN" altLang="en-US" baseline="0"/>
          </a:p>
        </p:txBody>
      </p:sp>
      <p:sp>
        <p:nvSpPr>
          <p:cNvPr id="3077" name="页脚占位符 4"/>
          <p:cNvSpPr>
            <a:spLocks noGrp="1"/>
          </p:cNvSpPr>
          <p:nvPr>
            <p:ph type="ftr" sz="quarter" idx="3"/>
            <p:custDataLst>
              <p:tags r:id="rId16"/>
            </p:custDataLst>
          </p:nvPr>
        </p:nvSpPr>
        <p:spPr>
          <a:xfrm>
            <a:off x="3087688" y="6315075"/>
            <a:ext cx="2968625" cy="315913"/>
          </a:xfrm>
          <a:prstGeom prst="rect">
            <a:avLst/>
          </a:prstGeom>
          <a:noFill/>
          <a:ln w="9525">
            <a:noFill/>
          </a:ln>
        </p:spPr>
        <p:txBody>
          <a:bodyPr lIns="91440" tIns="45720" rIns="91440" bIns="45720" anchor="ctr"/>
          <a:lstStyle>
            <a:lvl1pPr algn="ctr" fontAlgn="base">
              <a:defRPr sz="1000">
                <a:solidFill>
                  <a:srgbClr val="898989"/>
                </a:solidFill>
              </a:defRPr>
            </a:lvl1pPr>
          </a:lstStyle>
          <a:p>
            <a:pPr lvl="0" eaLnBrk="1" hangingPunct="1"/>
            <a:endParaRPr lang="zh-CN" altLang="en-US" baseline="0"/>
          </a:p>
        </p:txBody>
      </p:sp>
      <p:sp>
        <p:nvSpPr>
          <p:cNvPr id="3078" name="灯片编号占位符 5"/>
          <p:cNvSpPr>
            <a:spLocks noGrp="1"/>
          </p:cNvSpPr>
          <p:nvPr>
            <p:ph type="sldNum" sz="quarter" idx="4"/>
            <p:custDataLst>
              <p:tags r:id="rId17"/>
            </p:custDataLst>
          </p:nvPr>
        </p:nvSpPr>
        <p:spPr>
          <a:xfrm>
            <a:off x="6657975" y="6315075"/>
            <a:ext cx="2025650" cy="315913"/>
          </a:xfrm>
          <a:prstGeom prst="rect">
            <a:avLst/>
          </a:prstGeom>
          <a:noFill/>
          <a:ln w="9525">
            <a:noFill/>
          </a:ln>
        </p:spPr>
        <p:txBody>
          <a:bodyPr lIns="91440" tIns="45720" rIns="91440" bIns="45720" anchor="ctr"/>
          <a:lstStyle>
            <a:lvl1pPr algn="r" fontAlgn="base">
              <a:defRPr sz="1000">
                <a:solidFill>
                  <a:srgbClr val="898989"/>
                </a:solidFill>
              </a:defRPr>
            </a:lvl1pPr>
          </a:lstStyle>
          <a:p>
            <a:pPr lvl="0" eaLnBrk="1" hangingPunct="1"/>
            <a:fld id="{9A0DB2DC-4C9A-4742-B13C-FB6460FD3503}" type="slidenum">
              <a:rPr lang="zh-CN" altLang="en-US" baseline="0"/>
            </a:fld>
            <a:endParaRPr lang="zh-CN" altLang="en-US" baseline="0"/>
          </a:p>
        </p:txBody>
      </p:sp>
      <p:sp>
        <p:nvSpPr>
          <p:cNvPr id="3079" name="KSO_TEMPLATE" hidden="1"/>
          <p:cNvSpPr/>
          <p:nvPr>
            <p:custDataLst>
              <p:tags r:id="rId18"/>
            </p:custDataLst>
          </p:nvPr>
        </p:nvSpPr>
        <p:spPr>
          <a:xfrm>
            <a:off x="0" y="0"/>
            <a:ext cx="0" cy="0"/>
          </a:xfrm>
          <a:prstGeom prst="rect">
            <a:avLst/>
          </a:prstGeom>
          <a:solidFill>
            <a:srgbClr val="6096E6"/>
          </a:solidFill>
          <a:ln w="12700" cap="flat" cmpd="sng">
            <a:solidFill>
              <a:srgbClr val="446DA9"/>
            </a:solidFill>
            <a:prstDash val="solid"/>
            <a:miter/>
            <a:headEnd type="none" w="med" len="med"/>
            <a:tailEnd type="none" w="med" len="med"/>
          </a:ln>
        </p:spPr>
        <p:txBody>
          <a:bodyPr anchor="ctr"/>
          <a:p>
            <a:pPr lvl="0" algn="ctr" fontAlgn="base"/>
            <a:endParaRPr lang="zh-CN" altLang="en-US" sz="2400">
              <a:solidFill>
                <a:srgbClr val="FFFFFF"/>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indent="0" algn="l" defTabSz="914400" rtl="0" eaLnBrk="1" fontAlgn="base" latinLnBrk="0" hangingPunct="1">
        <a:lnSpc>
          <a:spcPct val="100000"/>
        </a:lnSpc>
        <a:spcBef>
          <a:spcPct val="0"/>
        </a:spcBef>
        <a:spcAft>
          <a:spcPct val="0"/>
        </a:spcAft>
        <a:buClrTx/>
        <a:buSzTx/>
        <a:buFontTx/>
        <a:buNone/>
        <a:defRPr sz="3600" b="1" u="none" strike="noStrike" kern="1200" cap="none" spc="300" normalizeH="0" baseline="0">
          <a:solidFill>
            <a:srgbClr val="262626"/>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ClrTx/>
        <a:buSzTx/>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 pos="161036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ClrTx/>
        <a:buSzTx/>
        <a:buFont typeface="Wingdings" panose="05000000000000000000"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ClrTx/>
        <a:buSzTx/>
        <a:buFont typeface="Arial" panose="020B0604020202020204" pitchFamily="34"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标题占位符 1"/>
          <p:cNvSpPr>
            <a:spLocks noGrp="1"/>
          </p:cNvSpPr>
          <p:nvPr>
            <p:ph type="title"/>
            <p:custDataLst>
              <p:tags r:id="rId13"/>
            </p:custDataLst>
          </p:nvPr>
        </p:nvSpPr>
        <p:spPr>
          <a:xfrm>
            <a:off x="455613" y="608013"/>
            <a:ext cx="8228012" cy="706437"/>
          </a:xfrm>
          <a:prstGeom prst="rect">
            <a:avLst/>
          </a:prstGeom>
          <a:noFill/>
          <a:ln w="9525">
            <a:noFill/>
          </a:ln>
        </p:spPr>
        <p:txBody>
          <a:bodyPr lIns="90170" tIns="46990" rIns="90170" bIns="46990" anchor="ctr"/>
          <a:p>
            <a:pPr lvl="0"/>
            <a:r>
              <a:rPr lang="zh-CN" altLang="en-US"/>
              <a:t>单击此处编辑母版标题样式</a:t>
            </a:r>
            <a:endParaRPr lang="zh-CN" altLang="en-US"/>
          </a:p>
        </p:txBody>
      </p:sp>
      <p:sp>
        <p:nvSpPr>
          <p:cNvPr id="4099" name="文本占位符 2"/>
          <p:cNvSpPr>
            <a:spLocks noGrp="1"/>
          </p:cNvSpPr>
          <p:nvPr>
            <p:ph type="body" idx="1"/>
            <p:custDataLst>
              <p:tags r:id="rId14"/>
            </p:custDataLst>
          </p:nvPr>
        </p:nvSpPr>
        <p:spPr>
          <a:xfrm>
            <a:off x="455613" y="1490663"/>
            <a:ext cx="8228012" cy="4759325"/>
          </a:xfrm>
          <a:prstGeom prst="rect">
            <a:avLst/>
          </a:prstGeom>
          <a:noFill/>
          <a:ln w="9525">
            <a:noFill/>
          </a:ln>
        </p:spPr>
        <p:txBody>
          <a:bodyPr lIns="90000" tIns="46800" rIns="90000" bIns="4680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0" name="日期占位符 3"/>
          <p:cNvSpPr>
            <a:spLocks noGrp="1"/>
          </p:cNvSpPr>
          <p:nvPr>
            <p:ph type="dt" sz="half" idx="2"/>
            <p:custDataLst>
              <p:tags r:id="rId15"/>
            </p:custDataLst>
          </p:nvPr>
        </p:nvSpPr>
        <p:spPr>
          <a:xfrm>
            <a:off x="458788" y="6315075"/>
            <a:ext cx="2025650" cy="315913"/>
          </a:xfrm>
          <a:prstGeom prst="rect">
            <a:avLst/>
          </a:prstGeom>
          <a:noFill/>
          <a:ln w="9525">
            <a:noFill/>
          </a:ln>
        </p:spPr>
        <p:txBody>
          <a:bodyPr lIns="91440" tIns="45720" rIns="91440" bIns="45720" anchor="ctr"/>
          <a:lstStyle>
            <a:lvl1pPr fontAlgn="base">
              <a:defRPr sz="1000">
                <a:solidFill>
                  <a:srgbClr val="898989"/>
                </a:solidFill>
              </a:defRPr>
            </a:lvl1pPr>
          </a:lstStyle>
          <a:p>
            <a:pPr lvl="0" eaLnBrk="1" hangingPunct="1"/>
            <a:fld id="{BB962C8B-B14F-4D97-AF65-F5344CB8AC3E}" type="datetime1">
              <a:rPr lang="zh-CN" altLang="en-US" baseline="0"/>
            </a:fld>
            <a:endParaRPr lang="zh-CN" altLang="en-US" baseline="0"/>
          </a:p>
        </p:txBody>
      </p:sp>
      <p:sp>
        <p:nvSpPr>
          <p:cNvPr id="4101" name="页脚占位符 4"/>
          <p:cNvSpPr>
            <a:spLocks noGrp="1"/>
          </p:cNvSpPr>
          <p:nvPr>
            <p:ph type="ftr" sz="quarter" idx="3"/>
            <p:custDataLst>
              <p:tags r:id="rId16"/>
            </p:custDataLst>
          </p:nvPr>
        </p:nvSpPr>
        <p:spPr>
          <a:xfrm>
            <a:off x="3087688" y="6315075"/>
            <a:ext cx="2968625" cy="315913"/>
          </a:xfrm>
          <a:prstGeom prst="rect">
            <a:avLst/>
          </a:prstGeom>
          <a:noFill/>
          <a:ln w="9525">
            <a:noFill/>
          </a:ln>
        </p:spPr>
        <p:txBody>
          <a:bodyPr lIns="91440" tIns="45720" rIns="91440" bIns="45720" anchor="ctr"/>
          <a:lstStyle>
            <a:lvl1pPr algn="ctr" fontAlgn="base">
              <a:defRPr sz="1000">
                <a:solidFill>
                  <a:srgbClr val="898989"/>
                </a:solidFill>
              </a:defRPr>
            </a:lvl1pPr>
          </a:lstStyle>
          <a:p>
            <a:pPr lvl="0" eaLnBrk="1" hangingPunct="1"/>
            <a:endParaRPr lang="zh-CN" altLang="en-US" baseline="0"/>
          </a:p>
        </p:txBody>
      </p:sp>
      <p:sp>
        <p:nvSpPr>
          <p:cNvPr id="4102" name="灯片编号占位符 5"/>
          <p:cNvSpPr>
            <a:spLocks noGrp="1"/>
          </p:cNvSpPr>
          <p:nvPr>
            <p:ph type="sldNum" sz="quarter" idx="4"/>
            <p:custDataLst>
              <p:tags r:id="rId17"/>
            </p:custDataLst>
          </p:nvPr>
        </p:nvSpPr>
        <p:spPr>
          <a:xfrm>
            <a:off x="6657975" y="6315075"/>
            <a:ext cx="2025650" cy="315913"/>
          </a:xfrm>
          <a:prstGeom prst="rect">
            <a:avLst/>
          </a:prstGeom>
          <a:noFill/>
          <a:ln w="9525">
            <a:noFill/>
          </a:ln>
        </p:spPr>
        <p:txBody>
          <a:bodyPr lIns="91440" tIns="45720" rIns="91440" bIns="45720" anchor="ctr"/>
          <a:lstStyle>
            <a:lvl1pPr algn="r" fontAlgn="base">
              <a:defRPr sz="1000">
                <a:solidFill>
                  <a:srgbClr val="898989"/>
                </a:solidFill>
              </a:defRPr>
            </a:lvl1pPr>
          </a:lstStyle>
          <a:p>
            <a:pPr lvl="0" eaLnBrk="1" hangingPunct="1"/>
            <a:fld id="{9A0DB2DC-4C9A-4742-B13C-FB6460FD3503}" type="slidenum">
              <a:rPr lang="zh-CN" altLang="en-US" baseline="0"/>
            </a:fld>
            <a:endParaRPr lang="zh-CN" altLang="en-US" baseline="0"/>
          </a:p>
        </p:txBody>
      </p:sp>
      <p:sp>
        <p:nvSpPr>
          <p:cNvPr id="4103" name="KSO_TEMPLATE" hidden="1"/>
          <p:cNvSpPr/>
          <p:nvPr>
            <p:custDataLst>
              <p:tags r:id="rId18"/>
            </p:custDataLst>
          </p:nvPr>
        </p:nvSpPr>
        <p:spPr>
          <a:xfrm>
            <a:off x="0" y="0"/>
            <a:ext cx="0" cy="0"/>
          </a:xfrm>
          <a:prstGeom prst="rect">
            <a:avLst/>
          </a:prstGeom>
          <a:solidFill>
            <a:srgbClr val="6096E6"/>
          </a:solidFill>
          <a:ln w="12700" cap="flat" cmpd="sng">
            <a:solidFill>
              <a:srgbClr val="446DA9"/>
            </a:solidFill>
            <a:prstDash val="solid"/>
            <a:miter/>
            <a:headEnd type="none" w="med" len="med"/>
            <a:tailEnd type="none" w="med" len="med"/>
          </a:ln>
        </p:spPr>
        <p:txBody>
          <a:bodyPr anchor="ctr"/>
          <a:p>
            <a:pPr lvl="0" algn="ctr" fontAlgn="base"/>
            <a:endParaRPr lang="zh-CN" altLang="en-US" sz="2400">
              <a:solidFill>
                <a:srgbClr val="FFFFFF"/>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indent="0" algn="l" defTabSz="914400" rtl="0" eaLnBrk="1" fontAlgn="base" latinLnBrk="0" hangingPunct="1">
        <a:lnSpc>
          <a:spcPct val="100000"/>
        </a:lnSpc>
        <a:spcBef>
          <a:spcPct val="0"/>
        </a:spcBef>
        <a:spcAft>
          <a:spcPct val="0"/>
        </a:spcAft>
        <a:buClrTx/>
        <a:buSzTx/>
        <a:buFontTx/>
        <a:buNone/>
        <a:defRPr sz="3600" b="1" u="none" strike="noStrike" kern="1200" cap="none" spc="300" normalizeH="0" baseline="0">
          <a:solidFill>
            <a:srgbClr val="262626"/>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ClrTx/>
        <a:buSzTx/>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 pos="161036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ClrTx/>
        <a:buSzTx/>
        <a:buFont typeface="Wingdings" panose="05000000000000000000"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ClrTx/>
        <a:buSzTx/>
        <a:buFont typeface="Arial" panose="020B0604020202020204" pitchFamily="34"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标题占位符 1"/>
          <p:cNvSpPr>
            <a:spLocks noGrp="1"/>
          </p:cNvSpPr>
          <p:nvPr>
            <p:ph type="title"/>
            <p:custDataLst>
              <p:tags r:id="rId13"/>
            </p:custDataLst>
          </p:nvPr>
        </p:nvSpPr>
        <p:spPr>
          <a:xfrm>
            <a:off x="455613" y="608013"/>
            <a:ext cx="8228012" cy="706437"/>
          </a:xfrm>
          <a:prstGeom prst="rect">
            <a:avLst/>
          </a:prstGeom>
          <a:noFill/>
          <a:ln w="9525">
            <a:noFill/>
          </a:ln>
        </p:spPr>
        <p:txBody>
          <a:bodyPr lIns="90170" tIns="46990" rIns="90170" bIns="46990" anchor="ctr"/>
          <a:p>
            <a:pPr lvl="0"/>
            <a:r>
              <a:rPr lang="zh-CN" altLang="en-US"/>
              <a:t>单击此处编辑母版标题样式</a:t>
            </a:r>
            <a:endParaRPr lang="zh-CN" altLang="en-US"/>
          </a:p>
        </p:txBody>
      </p:sp>
      <p:sp>
        <p:nvSpPr>
          <p:cNvPr id="2051" name="文本占位符 2"/>
          <p:cNvSpPr>
            <a:spLocks noGrp="1"/>
          </p:cNvSpPr>
          <p:nvPr>
            <p:ph type="body" idx="1"/>
            <p:custDataLst>
              <p:tags r:id="rId14"/>
            </p:custDataLst>
          </p:nvPr>
        </p:nvSpPr>
        <p:spPr>
          <a:xfrm>
            <a:off x="455613" y="1490663"/>
            <a:ext cx="8228012" cy="4759325"/>
          </a:xfrm>
          <a:prstGeom prst="rect">
            <a:avLst/>
          </a:prstGeom>
          <a:noFill/>
          <a:ln w="9525">
            <a:noFill/>
          </a:ln>
        </p:spPr>
        <p:txBody>
          <a:bodyPr lIns="90000" tIns="46800" rIns="90000" bIns="46800" anchor="t"/>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2" name="日期占位符 3"/>
          <p:cNvSpPr>
            <a:spLocks noGrp="1"/>
          </p:cNvSpPr>
          <p:nvPr>
            <p:ph type="dt" sz="half" idx="2"/>
            <p:custDataLst>
              <p:tags r:id="rId15"/>
            </p:custDataLst>
          </p:nvPr>
        </p:nvSpPr>
        <p:spPr>
          <a:xfrm>
            <a:off x="458788" y="6315075"/>
            <a:ext cx="2025650" cy="315913"/>
          </a:xfrm>
          <a:prstGeom prst="rect">
            <a:avLst/>
          </a:prstGeom>
          <a:noFill/>
          <a:ln w="9525">
            <a:noFill/>
          </a:ln>
        </p:spPr>
        <p:txBody>
          <a:bodyPr lIns="91440" tIns="45720" rIns="91440" bIns="45720" anchor="ctr"/>
          <a:lstStyle>
            <a:lvl1pPr fontAlgn="base">
              <a:defRPr sz="1000">
                <a:solidFill>
                  <a:srgbClr val="898989"/>
                </a:solidFill>
              </a:defRPr>
            </a:lvl1pPr>
          </a:lstStyle>
          <a:p>
            <a:pPr lvl="0" eaLnBrk="1" hangingPunct="1"/>
            <a:fld id="{BB962C8B-B14F-4D97-AF65-F5344CB8AC3E}" type="datetime1">
              <a:rPr lang="zh-CN" altLang="en-US" baseline="0"/>
            </a:fld>
            <a:endParaRPr lang="zh-CN" altLang="en-US" baseline="0"/>
          </a:p>
        </p:txBody>
      </p:sp>
      <p:sp>
        <p:nvSpPr>
          <p:cNvPr id="2053" name="页脚占位符 4"/>
          <p:cNvSpPr>
            <a:spLocks noGrp="1"/>
          </p:cNvSpPr>
          <p:nvPr>
            <p:ph type="ftr" sz="quarter" idx="3"/>
            <p:custDataLst>
              <p:tags r:id="rId16"/>
            </p:custDataLst>
          </p:nvPr>
        </p:nvSpPr>
        <p:spPr>
          <a:xfrm>
            <a:off x="3087688" y="6315075"/>
            <a:ext cx="2968625" cy="315913"/>
          </a:xfrm>
          <a:prstGeom prst="rect">
            <a:avLst/>
          </a:prstGeom>
          <a:noFill/>
          <a:ln w="9525">
            <a:noFill/>
          </a:ln>
        </p:spPr>
        <p:txBody>
          <a:bodyPr lIns="91440" tIns="45720" rIns="91440" bIns="45720" anchor="ctr"/>
          <a:lstStyle>
            <a:lvl1pPr algn="ctr" fontAlgn="base">
              <a:defRPr sz="1000">
                <a:solidFill>
                  <a:srgbClr val="898989"/>
                </a:solidFill>
              </a:defRPr>
            </a:lvl1pPr>
          </a:lstStyle>
          <a:p>
            <a:pPr lvl="0" eaLnBrk="1" hangingPunct="1"/>
            <a:endParaRPr lang="zh-CN" altLang="en-US" baseline="0"/>
          </a:p>
        </p:txBody>
      </p:sp>
      <p:sp>
        <p:nvSpPr>
          <p:cNvPr id="2054" name="灯片编号占位符 5"/>
          <p:cNvSpPr>
            <a:spLocks noGrp="1"/>
          </p:cNvSpPr>
          <p:nvPr>
            <p:ph type="sldNum" sz="quarter" idx="4"/>
            <p:custDataLst>
              <p:tags r:id="rId17"/>
            </p:custDataLst>
          </p:nvPr>
        </p:nvSpPr>
        <p:spPr>
          <a:xfrm>
            <a:off x="6657975" y="6315075"/>
            <a:ext cx="2025650" cy="315913"/>
          </a:xfrm>
          <a:prstGeom prst="rect">
            <a:avLst/>
          </a:prstGeom>
          <a:noFill/>
          <a:ln w="9525">
            <a:noFill/>
          </a:ln>
        </p:spPr>
        <p:txBody>
          <a:bodyPr lIns="91440" tIns="45720" rIns="91440" bIns="45720" anchor="ctr"/>
          <a:lstStyle>
            <a:lvl1pPr algn="r" fontAlgn="base">
              <a:defRPr sz="1000">
                <a:solidFill>
                  <a:srgbClr val="898989"/>
                </a:solidFill>
              </a:defRPr>
            </a:lvl1pPr>
          </a:lstStyle>
          <a:p>
            <a:pPr lvl="0" eaLnBrk="1" hangingPunct="1"/>
            <a:fld id="{9A0DB2DC-4C9A-4742-B13C-FB6460FD3503}" type="slidenum">
              <a:rPr lang="zh-CN" altLang="en-US" baseline="0"/>
            </a:fld>
            <a:endParaRPr lang="zh-CN" altLang="en-US" baseline="0"/>
          </a:p>
        </p:txBody>
      </p:sp>
      <p:sp>
        <p:nvSpPr>
          <p:cNvPr id="2055" name="KSO_TEMPLATE" hidden="1"/>
          <p:cNvSpPr/>
          <p:nvPr>
            <p:custDataLst>
              <p:tags r:id="rId18"/>
            </p:custDataLst>
          </p:nvPr>
        </p:nvSpPr>
        <p:spPr>
          <a:xfrm>
            <a:off x="0" y="0"/>
            <a:ext cx="0" cy="0"/>
          </a:xfrm>
          <a:prstGeom prst="rect">
            <a:avLst/>
          </a:prstGeom>
          <a:solidFill>
            <a:srgbClr val="6096E6"/>
          </a:solidFill>
          <a:ln w="12700" cap="flat" cmpd="sng">
            <a:solidFill>
              <a:srgbClr val="446DA9"/>
            </a:solidFill>
            <a:prstDash val="solid"/>
            <a:miter/>
            <a:headEnd type="none" w="med" len="med"/>
            <a:tailEnd type="none" w="med" len="med"/>
          </a:ln>
        </p:spPr>
        <p:txBody>
          <a:bodyPr anchor="ctr"/>
          <a:p>
            <a:pPr lvl="0" algn="ctr" fontAlgn="base"/>
            <a:endParaRPr lang="zh-CN" altLang="en-US" sz="2400">
              <a:solidFill>
                <a:srgbClr val="FFFFFF"/>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indent="0" algn="l" defTabSz="914400" rtl="0" eaLnBrk="1" fontAlgn="base" latinLnBrk="0" hangingPunct="1">
        <a:lnSpc>
          <a:spcPct val="100000"/>
        </a:lnSpc>
        <a:spcBef>
          <a:spcPct val="0"/>
        </a:spcBef>
        <a:spcAft>
          <a:spcPct val="0"/>
        </a:spcAft>
        <a:buClrTx/>
        <a:buSzTx/>
        <a:buFontTx/>
        <a:buNone/>
        <a:defRPr sz="3600" b="1" u="none" strike="noStrike" kern="1200" cap="none" spc="300" normalizeH="0" baseline="0">
          <a:solidFill>
            <a:srgbClr val="262626"/>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ClrTx/>
        <a:buSzTx/>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 pos="1610360"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ClrTx/>
        <a:buSzTx/>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ClrTx/>
        <a:buSzTx/>
        <a:buFont typeface="Wingdings" panose="05000000000000000000"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ClrTx/>
        <a:buSzTx/>
        <a:buFont typeface="Arial" panose="020B0604020202020204" pitchFamily="34" charset="0"/>
        <a:buChar char="•"/>
        <a:tabLst>
          <a:tab pos="1609725" algn="l"/>
        </a:tabLst>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19.xml"/><Relationship Id="rId4" Type="http://schemas.openxmlformats.org/officeDocument/2006/relationships/image" Target="../media/image4.jpeg"/><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10.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0" Type="http://schemas.openxmlformats.org/officeDocument/2006/relationships/slideLayout" Target="../slideLayouts/slideLayout2.xml"/><Relationship Id="rId1" Type="http://schemas.openxmlformats.org/officeDocument/2006/relationships/tags" Target="../tags/tag314.xml"/></Relationships>
</file>

<file path=ppt/slides/_rels/slide11.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slideLayout" Target="../slideLayouts/slideLayout2.xml"/><Relationship Id="rId10" Type="http://schemas.openxmlformats.org/officeDocument/2006/relationships/tags" Target="../tags/tag332.xml"/><Relationship Id="rId1" Type="http://schemas.openxmlformats.org/officeDocument/2006/relationships/tags" Target="../tags/tag323.xml"/></Relationships>
</file>

<file path=ppt/slides/_rels/slide12.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tags" Target="../tags/tag338.xml"/><Relationship Id="rId7" Type="http://schemas.openxmlformats.org/officeDocument/2006/relationships/image" Target="../media/image10.png"/><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image" Target="../media/image9.png"/><Relationship Id="rId2" Type="http://schemas.openxmlformats.org/officeDocument/2006/relationships/tags" Target="../tags/tag334.xml"/><Relationship Id="rId12" Type="http://schemas.openxmlformats.org/officeDocument/2006/relationships/slideLayout" Target="../slideLayouts/slideLayout2.xml"/><Relationship Id="rId11" Type="http://schemas.openxmlformats.org/officeDocument/2006/relationships/tags" Target="../tags/tag341.xml"/><Relationship Id="rId10" Type="http://schemas.openxmlformats.org/officeDocument/2006/relationships/tags" Target="../tags/tag340.xml"/><Relationship Id="rId1" Type="http://schemas.openxmlformats.org/officeDocument/2006/relationships/tags" Target="../tags/tag333.xml"/></Relationships>
</file>

<file path=ppt/slides/_rels/slide13.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2" Type="http://schemas.openxmlformats.org/officeDocument/2006/relationships/slideLayout" Target="../slideLayouts/slideLayout2.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tags" Target="../tags/tag342.xml"/></Relationships>
</file>

<file path=ppt/slides/_rels/slide14.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image" Target="../media/image12.jpeg"/><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image" Target="../media/image11.png"/><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8" Type="http://schemas.openxmlformats.org/officeDocument/2006/relationships/slideLayout" Target="../slideLayouts/slideLayout14.xml"/><Relationship Id="rId17" Type="http://schemas.openxmlformats.org/officeDocument/2006/relationships/tags" Target="../tags/tag366.xml"/><Relationship Id="rId16" Type="http://schemas.openxmlformats.org/officeDocument/2006/relationships/tags" Target="../tags/tag365.xml"/><Relationship Id="rId15" Type="http://schemas.openxmlformats.org/officeDocument/2006/relationships/tags" Target="../tags/tag364.xml"/><Relationship Id="rId14" Type="http://schemas.openxmlformats.org/officeDocument/2006/relationships/tags" Target="../tags/tag363.xml"/><Relationship Id="rId13" Type="http://schemas.openxmlformats.org/officeDocument/2006/relationships/tags" Target="../tags/tag362.xml"/><Relationship Id="rId12" Type="http://schemas.openxmlformats.org/officeDocument/2006/relationships/tags" Target="../tags/tag361.xml"/><Relationship Id="rId11" Type="http://schemas.openxmlformats.org/officeDocument/2006/relationships/image" Target="../media/image13.jpeg"/><Relationship Id="rId10" Type="http://schemas.openxmlformats.org/officeDocument/2006/relationships/tags" Target="../tags/tag360.xml"/><Relationship Id="rId1" Type="http://schemas.openxmlformats.org/officeDocument/2006/relationships/tags" Target="../tags/tag35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image" Target="../media/image17.png"/><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tags" Target="../tags/tag368.xml"/><Relationship Id="rId15" Type="http://schemas.openxmlformats.org/officeDocument/2006/relationships/slideLayout" Target="../slideLayouts/slideLayout14.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7.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image" Target="../media/image18.png"/><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2.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5.png"/><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4" Type="http://schemas.openxmlformats.org/officeDocument/2006/relationships/slideLayout" Target="../slideLayouts/slideLayout7.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image" Target="../media/image6.png"/><Relationship Id="rId1" Type="http://schemas.openxmlformats.org/officeDocument/2006/relationships/tags" Target="../tags/tag220.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image" Target="../media/image19.png"/><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s>
</file>

<file path=ppt/slides/_rels/slide21.xml.rels><?xml version="1.0" encoding="UTF-8" standalone="yes"?>
<Relationships xmlns="http://schemas.openxmlformats.org/package/2006/relationships"><Relationship Id="rId9" Type="http://schemas.openxmlformats.org/officeDocument/2006/relationships/tags" Target="../tags/tag399.xml"/><Relationship Id="rId8" Type="http://schemas.openxmlformats.org/officeDocument/2006/relationships/image" Target="../media/image22.jpeg"/><Relationship Id="rId7" Type="http://schemas.openxmlformats.org/officeDocument/2006/relationships/tags" Target="../tags/tag398.xml"/><Relationship Id="rId6" Type="http://schemas.openxmlformats.org/officeDocument/2006/relationships/image" Target="../media/image21.jpeg"/><Relationship Id="rId5" Type="http://schemas.openxmlformats.org/officeDocument/2006/relationships/tags" Target="../tags/tag397.xml"/><Relationship Id="rId4" Type="http://schemas.openxmlformats.org/officeDocument/2006/relationships/image" Target="../media/image20.png"/><Relationship Id="rId30" Type="http://schemas.openxmlformats.org/officeDocument/2006/relationships/slideLayout" Target="../slideLayouts/slideLayout2.xml"/><Relationship Id="rId3" Type="http://schemas.openxmlformats.org/officeDocument/2006/relationships/tags" Target="../tags/tag396.xml"/><Relationship Id="rId29" Type="http://schemas.openxmlformats.org/officeDocument/2006/relationships/tags" Target="../tags/tag414.xml"/><Relationship Id="rId28" Type="http://schemas.openxmlformats.org/officeDocument/2006/relationships/tags" Target="../tags/tag413.xml"/><Relationship Id="rId27" Type="http://schemas.openxmlformats.org/officeDocument/2006/relationships/tags" Target="../tags/tag412.xml"/><Relationship Id="rId26" Type="http://schemas.openxmlformats.org/officeDocument/2006/relationships/tags" Target="../tags/tag411.xml"/><Relationship Id="rId25" Type="http://schemas.openxmlformats.org/officeDocument/2006/relationships/image" Target="../media/image27.png"/><Relationship Id="rId24" Type="http://schemas.openxmlformats.org/officeDocument/2006/relationships/tags" Target="../tags/tag410.xml"/><Relationship Id="rId23" Type="http://schemas.openxmlformats.org/officeDocument/2006/relationships/tags" Target="../tags/tag409.xml"/><Relationship Id="rId22" Type="http://schemas.openxmlformats.org/officeDocument/2006/relationships/image" Target="../media/image26.png"/><Relationship Id="rId21" Type="http://schemas.openxmlformats.org/officeDocument/2006/relationships/tags" Target="../tags/tag408.xml"/><Relationship Id="rId20" Type="http://schemas.openxmlformats.org/officeDocument/2006/relationships/tags" Target="../tags/tag407.xml"/><Relationship Id="rId2" Type="http://schemas.openxmlformats.org/officeDocument/2006/relationships/tags" Target="../tags/tag395.xml"/><Relationship Id="rId19" Type="http://schemas.openxmlformats.org/officeDocument/2006/relationships/tags" Target="../tags/tag406.xml"/><Relationship Id="rId18" Type="http://schemas.openxmlformats.org/officeDocument/2006/relationships/tags" Target="../tags/tag405.xml"/><Relationship Id="rId17" Type="http://schemas.openxmlformats.org/officeDocument/2006/relationships/tags" Target="../tags/tag404.xml"/><Relationship Id="rId16" Type="http://schemas.openxmlformats.org/officeDocument/2006/relationships/tags" Target="../tags/tag403.xml"/><Relationship Id="rId15" Type="http://schemas.openxmlformats.org/officeDocument/2006/relationships/tags" Target="../tags/tag402.xml"/><Relationship Id="rId14" Type="http://schemas.openxmlformats.org/officeDocument/2006/relationships/image" Target="../media/image25.jpeg"/><Relationship Id="rId13" Type="http://schemas.openxmlformats.org/officeDocument/2006/relationships/tags" Target="../tags/tag401.xml"/><Relationship Id="rId12" Type="http://schemas.openxmlformats.org/officeDocument/2006/relationships/image" Target="../media/image24.jpeg"/><Relationship Id="rId11" Type="http://schemas.openxmlformats.org/officeDocument/2006/relationships/tags" Target="../tags/tag400.xml"/><Relationship Id="rId10" Type="http://schemas.openxmlformats.org/officeDocument/2006/relationships/image" Target="../media/image23.jpeg"/><Relationship Id="rId1" Type="http://schemas.openxmlformats.org/officeDocument/2006/relationships/tags" Target="../tags/tag394.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0" Type="http://schemas.openxmlformats.org/officeDocument/2006/relationships/notesSlide" Target="../notesSlides/notesSlide1.xml"/><Relationship Id="rId1" Type="http://schemas.openxmlformats.org/officeDocument/2006/relationships/tags" Target="../tags/tag415.xml"/></Relationships>
</file>

<file path=ppt/slides/_rels/slide23.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image" Target="../media/image30.png"/><Relationship Id="rId7" Type="http://schemas.openxmlformats.org/officeDocument/2006/relationships/tags" Target="../tags/tag429.xml"/><Relationship Id="rId6" Type="http://schemas.openxmlformats.org/officeDocument/2006/relationships/image" Target="../media/image29.png"/><Relationship Id="rId5" Type="http://schemas.openxmlformats.org/officeDocument/2006/relationships/tags" Target="../tags/tag428.xml"/><Relationship Id="rId40" Type="http://schemas.openxmlformats.org/officeDocument/2006/relationships/notesSlide" Target="../notesSlides/notesSlide2.xml"/><Relationship Id="rId4" Type="http://schemas.openxmlformats.org/officeDocument/2006/relationships/tags" Target="../tags/tag427.xml"/><Relationship Id="rId39" Type="http://schemas.openxmlformats.org/officeDocument/2006/relationships/slideLayout" Target="../slideLayouts/slideLayout1.xml"/><Relationship Id="rId38" Type="http://schemas.openxmlformats.org/officeDocument/2006/relationships/tags" Target="../tags/tag451.xml"/><Relationship Id="rId37" Type="http://schemas.openxmlformats.org/officeDocument/2006/relationships/tags" Target="../tags/tag450.xml"/><Relationship Id="rId36" Type="http://schemas.openxmlformats.org/officeDocument/2006/relationships/tags" Target="../tags/tag449.xml"/><Relationship Id="rId35" Type="http://schemas.openxmlformats.org/officeDocument/2006/relationships/tags" Target="../tags/tag448.xml"/><Relationship Id="rId34" Type="http://schemas.openxmlformats.org/officeDocument/2006/relationships/tags" Target="../tags/tag447.xml"/><Relationship Id="rId33" Type="http://schemas.openxmlformats.org/officeDocument/2006/relationships/tags" Target="../tags/tag446.xml"/><Relationship Id="rId32" Type="http://schemas.openxmlformats.org/officeDocument/2006/relationships/tags" Target="../tags/tag445.xml"/><Relationship Id="rId31" Type="http://schemas.openxmlformats.org/officeDocument/2006/relationships/image" Target="../media/image37.png"/><Relationship Id="rId30" Type="http://schemas.openxmlformats.org/officeDocument/2006/relationships/tags" Target="../tags/tag444.xml"/><Relationship Id="rId3" Type="http://schemas.openxmlformats.org/officeDocument/2006/relationships/image" Target="../media/image28.png"/><Relationship Id="rId29" Type="http://schemas.openxmlformats.org/officeDocument/2006/relationships/image" Target="../media/image13.jpeg"/><Relationship Id="rId28" Type="http://schemas.openxmlformats.org/officeDocument/2006/relationships/tags" Target="../tags/tag443.xml"/><Relationship Id="rId27" Type="http://schemas.openxmlformats.org/officeDocument/2006/relationships/tags" Target="../tags/tag442.xml"/><Relationship Id="rId26" Type="http://schemas.openxmlformats.org/officeDocument/2006/relationships/tags" Target="../tags/tag441.xml"/><Relationship Id="rId25" Type="http://schemas.openxmlformats.org/officeDocument/2006/relationships/tags" Target="../tags/tag440.xml"/><Relationship Id="rId24" Type="http://schemas.openxmlformats.org/officeDocument/2006/relationships/tags" Target="../tags/tag439.xml"/><Relationship Id="rId23" Type="http://schemas.openxmlformats.org/officeDocument/2006/relationships/tags" Target="../tags/tag438.xml"/><Relationship Id="rId22" Type="http://schemas.openxmlformats.org/officeDocument/2006/relationships/tags" Target="../tags/tag437.xml"/><Relationship Id="rId21" Type="http://schemas.openxmlformats.org/officeDocument/2006/relationships/tags" Target="../tags/tag436.xml"/><Relationship Id="rId20" Type="http://schemas.openxmlformats.org/officeDocument/2006/relationships/image" Target="../media/image36.png"/><Relationship Id="rId2" Type="http://schemas.openxmlformats.org/officeDocument/2006/relationships/tags" Target="../tags/tag426.xml"/><Relationship Id="rId19" Type="http://schemas.openxmlformats.org/officeDocument/2006/relationships/tags" Target="../tags/tag435.xml"/><Relationship Id="rId18" Type="http://schemas.openxmlformats.org/officeDocument/2006/relationships/image" Target="../media/image35.png"/><Relationship Id="rId17" Type="http://schemas.openxmlformats.org/officeDocument/2006/relationships/tags" Target="../tags/tag434.xml"/><Relationship Id="rId16" Type="http://schemas.openxmlformats.org/officeDocument/2006/relationships/image" Target="../media/image34.png"/><Relationship Id="rId15" Type="http://schemas.openxmlformats.org/officeDocument/2006/relationships/tags" Target="../tags/tag433.xml"/><Relationship Id="rId14" Type="http://schemas.openxmlformats.org/officeDocument/2006/relationships/image" Target="../media/image33.png"/><Relationship Id="rId13" Type="http://schemas.openxmlformats.org/officeDocument/2006/relationships/tags" Target="../tags/tag432.xml"/><Relationship Id="rId12" Type="http://schemas.openxmlformats.org/officeDocument/2006/relationships/image" Target="../media/image32.png"/><Relationship Id="rId11" Type="http://schemas.openxmlformats.org/officeDocument/2006/relationships/tags" Target="../tags/tag431.xml"/><Relationship Id="rId10" Type="http://schemas.openxmlformats.org/officeDocument/2006/relationships/image" Target="../media/image31.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9" Type="http://schemas.openxmlformats.org/officeDocument/2006/relationships/image" Target="../media/image56.jpeg"/><Relationship Id="rId8" Type="http://schemas.openxmlformats.org/officeDocument/2006/relationships/image" Target="../media/image55.jpeg"/><Relationship Id="rId7" Type="http://schemas.openxmlformats.org/officeDocument/2006/relationships/image" Target="../media/image54.jpeg"/><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0"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30.xml.rels><?xml version="1.0" encoding="UTF-8" standalone="yes"?>
<Relationships xmlns="http://schemas.openxmlformats.org/package/2006/relationships"><Relationship Id="rId9" Type="http://schemas.openxmlformats.org/officeDocument/2006/relationships/tags" Target="../tags/tag466.xml"/><Relationship Id="rId8" Type="http://schemas.openxmlformats.org/officeDocument/2006/relationships/tags" Target="../tags/tag465.xml"/><Relationship Id="rId7" Type="http://schemas.openxmlformats.org/officeDocument/2006/relationships/tags" Target="../tags/tag464.xml"/><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tags" Target="../tags/tag461.xml"/><Relationship Id="rId39" Type="http://schemas.openxmlformats.org/officeDocument/2006/relationships/slideLayout" Target="../slideLayouts/slideLayout26.xml"/><Relationship Id="rId38" Type="http://schemas.openxmlformats.org/officeDocument/2006/relationships/tags" Target="../tags/tag495.xml"/><Relationship Id="rId37" Type="http://schemas.openxmlformats.org/officeDocument/2006/relationships/tags" Target="../tags/tag494.xml"/><Relationship Id="rId36" Type="http://schemas.openxmlformats.org/officeDocument/2006/relationships/tags" Target="../tags/tag493.xml"/><Relationship Id="rId35" Type="http://schemas.openxmlformats.org/officeDocument/2006/relationships/tags" Target="../tags/tag492.xml"/><Relationship Id="rId34" Type="http://schemas.openxmlformats.org/officeDocument/2006/relationships/tags" Target="../tags/tag491.xml"/><Relationship Id="rId33" Type="http://schemas.openxmlformats.org/officeDocument/2006/relationships/tags" Target="../tags/tag490.xml"/><Relationship Id="rId32" Type="http://schemas.openxmlformats.org/officeDocument/2006/relationships/tags" Target="../tags/tag489.xml"/><Relationship Id="rId31" Type="http://schemas.openxmlformats.org/officeDocument/2006/relationships/tags" Target="../tags/tag488.xml"/><Relationship Id="rId30" Type="http://schemas.openxmlformats.org/officeDocument/2006/relationships/tags" Target="../tags/tag487.xml"/><Relationship Id="rId3" Type="http://schemas.openxmlformats.org/officeDocument/2006/relationships/tags" Target="../tags/tag460.xml"/><Relationship Id="rId29" Type="http://schemas.openxmlformats.org/officeDocument/2006/relationships/tags" Target="../tags/tag486.xml"/><Relationship Id="rId28" Type="http://schemas.openxmlformats.org/officeDocument/2006/relationships/tags" Target="../tags/tag485.xml"/><Relationship Id="rId27" Type="http://schemas.openxmlformats.org/officeDocument/2006/relationships/tags" Target="../tags/tag484.xml"/><Relationship Id="rId26" Type="http://schemas.openxmlformats.org/officeDocument/2006/relationships/tags" Target="../tags/tag483.xml"/><Relationship Id="rId25" Type="http://schemas.openxmlformats.org/officeDocument/2006/relationships/tags" Target="../tags/tag482.xml"/><Relationship Id="rId24" Type="http://schemas.openxmlformats.org/officeDocument/2006/relationships/tags" Target="../tags/tag481.xml"/><Relationship Id="rId23" Type="http://schemas.openxmlformats.org/officeDocument/2006/relationships/tags" Target="../tags/tag480.xml"/><Relationship Id="rId22" Type="http://schemas.openxmlformats.org/officeDocument/2006/relationships/tags" Target="../tags/tag479.xml"/><Relationship Id="rId21" Type="http://schemas.openxmlformats.org/officeDocument/2006/relationships/tags" Target="../tags/tag478.xml"/><Relationship Id="rId20" Type="http://schemas.openxmlformats.org/officeDocument/2006/relationships/tags" Target="../tags/tag477.xml"/><Relationship Id="rId2" Type="http://schemas.openxmlformats.org/officeDocument/2006/relationships/tags" Target="../tags/tag459.xml"/><Relationship Id="rId19" Type="http://schemas.openxmlformats.org/officeDocument/2006/relationships/tags" Target="../tags/tag476.xml"/><Relationship Id="rId18" Type="http://schemas.openxmlformats.org/officeDocument/2006/relationships/tags" Target="../tags/tag475.xml"/><Relationship Id="rId17" Type="http://schemas.openxmlformats.org/officeDocument/2006/relationships/tags" Target="../tags/tag474.xml"/><Relationship Id="rId16" Type="http://schemas.openxmlformats.org/officeDocument/2006/relationships/tags" Target="../tags/tag473.xml"/><Relationship Id="rId15" Type="http://schemas.openxmlformats.org/officeDocument/2006/relationships/tags" Target="../tags/tag472.xml"/><Relationship Id="rId14" Type="http://schemas.openxmlformats.org/officeDocument/2006/relationships/tags" Target="../tags/tag471.xml"/><Relationship Id="rId13" Type="http://schemas.openxmlformats.org/officeDocument/2006/relationships/tags" Target="../tags/tag470.xml"/><Relationship Id="rId12" Type="http://schemas.openxmlformats.org/officeDocument/2006/relationships/tags" Target="../tags/tag469.xml"/><Relationship Id="rId11" Type="http://schemas.openxmlformats.org/officeDocument/2006/relationships/tags" Target="../tags/tag468.xml"/><Relationship Id="rId10" Type="http://schemas.openxmlformats.org/officeDocument/2006/relationships/tags" Target="../tags/tag467.xml"/><Relationship Id="rId1" Type="http://schemas.openxmlformats.org/officeDocument/2006/relationships/tags" Target="../tags/tag458.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01.xml"/><Relationship Id="rId6" Type="http://schemas.openxmlformats.org/officeDocument/2006/relationships/tags" Target="../tags/tag500.xml"/><Relationship Id="rId5" Type="http://schemas.openxmlformats.org/officeDocument/2006/relationships/tags" Target="../tags/tag499.xml"/><Relationship Id="rId4" Type="http://schemas.openxmlformats.org/officeDocument/2006/relationships/image" Target="../media/image57.png"/><Relationship Id="rId3" Type="http://schemas.openxmlformats.org/officeDocument/2006/relationships/tags" Target="../tags/tag498.xml"/><Relationship Id="rId2" Type="http://schemas.openxmlformats.org/officeDocument/2006/relationships/tags" Target="../tags/tag497.xml"/><Relationship Id="rId1" Type="http://schemas.openxmlformats.org/officeDocument/2006/relationships/tags" Target="../tags/tag49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8.xml"/><Relationship Id="rId5" Type="http://schemas.openxmlformats.org/officeDocument/2006/relationships/tags" Target="../tags/tag506.xml"/><Relationship Id="rId4" Type="http://schemas.openxmlformats.org/officeDocument/2006/relationships/tags" Target="../tags/tag505.xml"/><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50.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tags" Target="../tags/tag507.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50.xml"/><Relationship Id="rId6" Type="http://schemas.openxmlformats.org/officeDocument/2006/relationships/tags" Target="../tags/tag516.xml"/><Relationship Id="rId5" Type="http://schemas.openxmlformats.org/officeDocument/2006/relationships/image" Target="../media/image58.png"/><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8.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38.xml"/><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tags" Target="../tags/tag524.xml"/><Relationship Id="rId2" Type="http://schemas.openxmlformats.org/officeDocument/2006/relationships/tags" Target="../tags/tag523.xml"/><Relationship Id="rId1" Type="http://schemas.openxmlformats.org/officeDocument/2006/relationships/tags" Target="../tags/tag52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38.xml.rels><?xml version="1.0" encoding="UTF-8" standalone="yes"?>
<Relationships xmlns="http://schemas.openxmlformats.org/package/2006/relationships"><Relationship Id="rId9" Type="http://schemas.openxmlformats.org/officeDocument/2006/relationships/tags" Target="../tags/tag542.xml"/><Relationship Id="rId8" Type="http://schemas.openxmlformats.org/officeDocument/2006/relationships/tags" Target="../tags/tag541.xml"/><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tags" Target="../tags/tag536.xml"/><Relationship Id="rId20" Type="http://schemas.openxmlformats.org/officeDocument/2006/relationships/slideLayout" Target="../slideLayouts/slideLayout14.xml"/><Relationship Id="rId2" Type="http://schemas.openxmlformats.org/officeDocument/2006/relationships/tags" Target="../tags/tag535.xml"/><Relationship Id="rId19" Type="http://schemas.openxmlformats.org/officeDocument/2006/relationships/tags" Target="../tags/tag552.xml"/><Relationship Id="rId18" Type="http://schemas.openxmlformats.org/officeDocument/2006/relationships/tags" Target="../tags/tag551.xml"/><Relationship Id="rId17" Type="http://schemas.openxmlformats.org/officeDocument/2006/relationships/tags" Target="../tags/tag550.xml"/><Relationship Id="rId16" Type="http://schemas.openxmlformats.org/officeDocument/2006/relationships/tags" Target="../tags/tag549.xml"/><Relationship Id="rId15" Type="http://schemas.openxmlformats.org/officeDocument/2006/relationships/tags" Target="../tags/tag548.xml"/><Relationship Id="rId14" Type="http://schemas.openxmlformats.org/officeDocument/2006/relationships/tags" Target="../tags/tag547.xml"/><Relationship Id="rId13" Type="http://schemas.openxmlformats.org/officeDocument/2006/relationships/tags" Target="../tags/tag546.xml"/><Relationship Id="rId12" Type="http://schemas.openxmlformats.org/officeDocument/2006/relationships/tags" Target="../tags/tag545.xml"/><Relationship Id="rId11" Type="http://schemas.openxmlformats.org/officeDocument/2006/relationships/tags" Target="../tags/tag544.xml"/><Relationship Id="rId10" Type="http://schemas.openxmlformats.org/officeDocument/2006/relationships/tags" Target="../tags/tag543.xml"/><Relationship Id="rId1" Type="http://schemas.openxmlformats.org/officeDocument/2006/relationships/tags" Target="../tags/tag534.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57.xml"/><Relationship Id="rId4" Type="http://schemas.openxmlformats.org/officeDocument/2006/relationships/tags" Target="../tags/tag556.xml"/><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0.xml"/><Relationship Id="rId6" Type="http://schemas.openxmlformats.org/officeDocument/2006/relationships/tags" Target="../tags/tag240.xml"/><Relationship Id="rId5" Type="http://schemas.openxmlformats.org/officeDocument/2006/relationships/image" Target="../media/image7.pn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65.xml"/><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tags" Target="../tags/tag558.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74.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3" Type="http://schemas.openxmlformats.org/officeDocument/2006/relationships/image" Target="../media/image59.png"/><Relationship Id="rId2" Type="http://schemas.openxmlformats.org/officeDocument/2006/relationships/tags" Target="../tags/tag570.xml"/><Relationship Id="rId1" Type="http://schemas.openxmlformats.org/officeDocument/2006/relationships/tags" Target="../tags/tag569.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80.xml"/><Relationship Id="rId6" Type="http://schemas.openxmlformats.org/officeDocument/2006/relationships/tags" Target="../tags/tag579.xml"/><Relationship Id="rId5" Type="http://schemas.openxmlformats.org/officeDocument/2006/relationships/tags" Target="../tags/tag578.xml"/><Relationship Id="rId4" Type="http://schemas.openxmlformats.org/officeDocument/2006/relationships/tags" Target="../tags/tag577.xml"/><Relationship Id="rId3" Type="http://schemas.openxmlformats.org/officeDocument/2006/relationships/image" Target="../media/image59.png"/><Relationship Id="rId2" Type="http://schemas.openxmlformats.org/officeDocument/2006/relationships/tags" Target="../tags/tag576.xml"/><Relationship Id="rId1" Type="http://schemas.openxmlformats.org/officeDocument/2006/relationships/tags" Target="../tags/tag575.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93.xml"/><Relationship Id="rId4" Type="http://schemas.openxmlformats.org/officeDocument/2006/relationships/tags" Target="../tags/tag592.xml"/><Relationship Id="rId3" Type="http://schemas.openxmlformats.org/officeDocument/2006/relationships/image" Target="../media/image60.png"/><Relationship Id="rId2" Type="http://schemas.openxmlformats.org/officeDocument/2006/relationships/tags" Target="../tags/tag591.xml"/><Relationship Id="rId1" Type="http://schemas.openxmlformats.org/officeDocument/2006/relationships/tags" Target="../tags/tag590.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97.xml"/><Relationship Id="rId4" Type="http://schemas.openxmlformats.org/officeDocument/2006/relationships/image" Target="../media/image61.png"/><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0.xml"/><Relationship Id="rId5" Type="http://schemas.openxmlformats.org/officeDocument/2006/relationships/tags" Target="../tags/tag244.xml"/><Relationship Id="rId4" Type="http://schemas.openxmlformats.org/officeDocument/2006/relationships/image" Target="../media/image8.pn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6.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1" Type="http://schemas.openxmlformats.org/officeDocument/2006/relationships/slideLayout" Target="../slideLayouts/slideLayout14.xml"/><Relationship Id="rId30" Type="http://schemas.openxmlformats.org/officeDocument/2006/relationships/tags" Target="../tags/tag274.xml"/><Relationship Id="rId3" Type="http://schemas.openxmlformats.org/officeDocument/2006/relationships/tags" Target="../tags/tag247.xml"/><Relationship Id="rId29" Type="http://schemas.openxmlformats.org/officeDocument/2006/relationships/tags" Target="../tags/tag273.xml"/><Relationship Id="rId28" Type="http://schemas.openxmlformats.org/officeDocument/2006/relationships/tags" Target="../tags/tag272.xml"/><Relationship Id="rId27" Type="http://schemas.openxmlformats.org/officeDocument/2006/relationships/tags" Target="../tags/tag271.xml"/><Relationship Id="rId26" Type="http://schemas.openxmlformats.org/officeDocument/2006/relationships/tags" Target="../tags/tag270.xml"/><Relationship Id="rId25" Type="http://schemas.openxmlformats.org/officeDocument/2006/relationships/tags" Target="../tags/tag269.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tags" Target="../tags/tag246.xml"/><Relationship Id="rId19" Type="http://schemas.openxmlformats.org/officeDocument/2006/relationships/tags" Target="../tags/tag263.xml"/><Relationship Id="rId18" Type="http://schemas.openxmlformats.org/officeDocument/2006/relationships/tags" Target="../tags/tag262.xml"/><Relationship Id="rId17" Type="http://schemas.openxmlformats.org/officeDocument/2006/relationships/tags" Target="../tags/tag261.xml"/><Relationship Id="rId16" Type="http://schemas.openxmlformats.org/officeDocument/2006/relationships/tags" Target="../tags/tag260.xml"/><Relationship Id="rId15" Type="http://schemas.openxmlformats.org/officeDocument/2006/relationships/tags" Target="../tags/tag259.xml"/><Relationship Id="rId14" Type="http://schemas.openxmlformats.org/officeDocument/2006/relationships/tags" Target="../tags/tag258.xml"/><Relationship Id="rId13" Type="http://schemas.openxmlformats.org/officeDocument/2006/relationships/tags" Target="../tags/tag257.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tags" Target="../tags/tag245.xml"/></Relationships>
</file>

<file path=ppt/slides/_rels/slide7.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3" Type="http://schemas.openxmlformats.org/officeDocument/2006/relationships/slideLayout" Target="../slideLayouts/slideLayout24.xml"/><Relationship Id="rId12" Type="http://schemas.openxmlformats.org/officeDocument/2006/relationships/tags" Target="../tags/tag286.xml"/><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tags" Target="../tags/tag275.xml"/></Relationships>
</file>

<file path=ppt/slides/_rels/slide8.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9" Type="http://schemas.openxmlformats.org/officeDocument/2006/relationships/slideLayout" Target="../slideLayouts/slideLayout2.xml"/><Relationship Id="rId18" Type="http://schemas.openxmlformats.org/officeDocument/2006/relationships/tags" Target="../tags/tag304.xml"/><Relationship Id="rId17" Type="http://schemas.openxmlformats.org/officeDocument/2006/relationships/tags" Target="../tags/tag30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9.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0" Type="http://schemas.openxmlformats.org/officeDocument/2006/relationships/slideLayout" Target="../slideLayouts/slideLayout2.xml"/><Relationship Id="rId1" Type="http://schemas.openxmlformats.org/officeDocument/2006/relationships/tags" Target="../tags/tag3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Text Box 2"/>
          <p:cNvSpPr/>
          <p:nvPr>
            <p:custDataLst>
              <p:tags r:id="rId1"/>
            </p:custDataLst>
          </p:nvPr>
        </p:nvSpPr>
        <p:spPr>
          <a:xfrm>
            <a:off x="684213" y="476250"/>
            <a:ext cx="8064500" cy="646113"/>
          </a:xfrm>
          <a:prstGeom prst="rect">
            <a:avLst/>
          </a:prstGeom>
          <a:noFill/>
          <a:ln w="9525">
            <a:noFill/>
          </a:ln>
        </p:spPr>
        <p:txBody>
          <a:bodyPr anchor="t">
            <a:spAutoFit/>
          </a:bodyPr>
          <a:p>
            <a:r>
              <a:rPr lang="zh-CN" altLang="en-US" sz="3600" b="1">
                <a:solidFill>
                  <a:srgbClr val="000000"/>
                </a:solidFill>
                <a:latin typeface="宋体" panose="02010600030101010101" pitchFamily="2" charset="-122"/>
                <a:ea typeface="宋体" panose="02010600030101010101" pitchFamily="2" charset="-122"/>
              </a:rPr>
              <a:t>第</a:t>
            </a:r>
            <a:r>
              <a:rPr lang="en-US" altLang="zh-CN" sz="3600" b="1">
                <a:solidFill>
                  <a:srgbClr val="000000"/>
                </a:solidFill>
                <a:latin typeface="宋体" panose="02010600030101010101" pitchFamily="2" charset="-122"/>
                <a:ea typeface="宋体" panose="02010600030101010101" pitchFamily="2" charset="-122"/>
              </a:rPr>
              <a:t>1</a:t>
            </a:r>
            <a:r>
              <a:rPr lang="zh-CN" altLang="en-US" sz="3600" b="1">
                <a:solidFill>
                  <a:srgbClr val="000000"/>
                </a:solidFill>
                <a:latin typeface="宋体" panose="02010600030101010101" pitchFamily="2" charset="-122"/>
                <a:ea typeface="宋体" panose="02010600030101010101" pitchFamily="2" charset="-122"/>
              </a:rPr>
              <a:t>节  细胞是生命活动的基本单位</a:t>
            </a:r>
            <a:endParaRPr lang="zh-CN" altLang="en-US" sz="3600" b="1">
              <a:solidFill>
                <a:srgbClr val="000000"/>
              </a:solidFill>
              <a:latin typeface="宋体" panose="02010600030101010101" pitchFamily="2" charset="-122"/>
              <a:ea typeface="宋体" panose="02010600030101010101" pitchFamily="2" charset="-122"/>
            </a:endParaRPr>
          </a:p>
        </p:txBody>
      </p:sp>
      <p:sp>
        <p:nvSpPr>
          <p:cNvPr id="54275" name="TextBox 3"/>
          <p:cNvSpPr/>
          <p:nvPr>
            <p:custDataLst>
              <p:tags r:id="rId2"/>
            </p:custDataLst>
          </p:nvPr>
        </p:nvSpPr>
        <p:spPr>
          <a:xfrm>
            <a:off x="0" y="6008688"/>
            <a:ext cx="9248775" cy="584200"/>
          </a:xfrm>
          <a:prstGeom prst="rect">
            <a:avLst/>
          </a:prstGeom>
          <a:noFill/>
          <a:ln w="9525">
            <a:noFill/>
          </a:ln>
        </p:spPr>
        <p:txBody>
          <a:bodyPr wrap="square" anchor="t">
            <a:spAutoFit/>
          </a:bodyPr>
          <a:p>
            <a:r>
              <a:rPr lang="zh-CN" altLang="en-US" sz="3200" b="1">
                <a:solidFill>
                  <a:srgbClr val="3333CC"/>
                </a:solidFill>
                <a:ea typeface="宋体" panose="02010600030101010101" pitchFamily="2" charset="-122"/>
              </a:rPr>
              <a:t>每一个生物科学问题的答案，都必须在细胞中寻找</a:t>
            </a:r>
            <a:endParaRPr lang="zh-CN" altLang="en-US" sz="3200" b="1">
              <a:solidFill>
                <a:srgbClr val="3333CC"/>
              </a:solidFill>
              <a:ea typeface="宋体" panose="02010600030101010101" pitchFamily="2" charset="-122"/>
            </a:endParaRPr>
          </a:p>
        </p:txBody>
      </p:sp>
      <p:pic>
        <p:nvPicPr>
          <p:cNvPr id="54276" name="Picture 6" descr="https://icweiliimg1.pstatp.com/weili/bl/256688763471921162.jpg"/>
          <p:cNvPicPr>
            <a:picLocks noChangeAspect="1"/>
          </p:cNvPicPr>
          <p:nvPr>
            <p:custDataLst>
              <p:tags r:id="rId3"/>
            </p:custDataLst>
          </p:nvPr>
        </p:nvPicPr>
        <p:blipFill>
          <a:blip r:embed="rId4"/>
          <a:stretch>
            <a:fillRect/>
          </a:stretch>
        </p:blipFill>
        <p:spPr>
          <a:xfrm>
            <a:off x="971550" y="1123950"/>
            <a:ext cx="7488238" cy="4608513"/>
          </a:xfrm>
          <a:prstGeom prst="rect">
            <a:avLst/>
          </a:prstGeom>
          <a:noFill/>
          <a:ln w="9525">
            <a:noFill/>
          </a:ln>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blinds(horizontal)">
                                      <p:cBhvr>
                                        <p:cTn id="7" dur="500" fill="hold"/>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文本框 17"/>
          <p:cNvSpPr/>
          <p:nvPr>
            <p:custDataLst>
              <p:tags r:id="rId1"/>
            </p:custDataLst>
          </p:nvPr>
        </p:nvSpPr>
        <p:spPr>
          <a:xfrm>
            <a:off x="387350" y="1628775"/>
            <a:ext cx="8220075" cy="3375025"/>
          </a:xfrm>
          <a:prstGeom prst="rect">
            <a:avLst/>
          </a:prstGeom>
          <a:solidFill>
            <a:schemeClr val="bg1"/>
          </a:solidFill>
          <a:ln w="9525">
            <a:noFill/>
          </a:ln>
        </p:spPr>
        <p:txBody>
          <a:bodyPr wrap="square" anchor="t">
            <a:spAutoFit/>
          </a:bodyPr>
          <a:p>
            <a:pPr marL="342900" indent="-342900">
              <a:lnSpc>
                <a:spcPct val="110000"/>
              </a:lnSpc>
              <a:spcBef>
                <a:spcPct val="20000"/>
              </a:spcBef>
              <a:buClr>
                <a:schemeClr val="hlink"/>
              </a:buClr>
              <a:buSzPct val="70000"/>
            </a:pPr>
            <a:r>
              <a:rPr lang="en-US" altLang="zh-CN" sz="2100" b="1">
                <a:solidFill>
                  <a:srgbClr val="FF0000"/>
                </a:solidFill>
                <a:latin typeface="微软雅黑" panose="020B0503020204020204" pitchFamily="34" charset="-122"/>
                <a:sym typeface="宋体" panose="02010600030101010101" pitchFamily="2" charset="-122"/>
              </a:rPr>
              <a:t>    </a:t>
            </a:r>
            <a:r>
              <a:rPr lang="zh-CN" altLang="en-US" sz="2400" b="1">
                <a:solidFill>
                  <a:srgbClr val="FF0000"/>
                </a:solidFill>
                <a:latin typeface="微软雅黑" panose="020B0503020204020204" pitchFamily="34" charset="-122"/>
                <a:sym typeface="宋体" panose="02010600030101010101" pitchFamily="2" charset="-122"/>
              </a:rPr>
              <a:t>归纳法：</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一系列具体事实                   一般结论        思维方法</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     </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  </a:t>
            </a:r>
            <a:r>
              <a:rPr lang="zh-CN" altLang="en-US" sz="2400" b="1">
                <a:solidFill>
                  <a:srgbClr val="FF0000"/>
                </a:solidFill>
                <a:latin typeface="微软雅黑" panose="020B0503020204020204" pitchFamily="34" charset="-122"/>
                <a:sym typeface="宋体" panose="02010600030101010101" pitchFamily="2" charset="-122"/>
              </a:rPr>
              <a:t>  分类：</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    完全归纳法</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    不完全归纳法</a:t>
            </a:r>
            <a:endParaRPr lang="zh-CN" altLang="en-US" sz="24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r>
              <a:rPr lang="zh-CN" altLang="en-US" sz="2400" b="1">
                <a:solidFill>
                  <a:srgbClr val="000000"/>
                </a:solidFill>
                <a:latin typeface="微软雅黑" panose="020B0503020204020204" pitchFamily="34" charset="-122"/>
                <a:sym typeface="宋体" panose="02010600030101010101" pitchFamily="2" charset="-122"/>
              </a:rPr>
              <a:t>结论的可信度：不完全归纳法得出的结论</a:t>
            </a:r>
            <a:r>
              <a:rPr lang="zh-CN" altLang="en-US" sz="2400" b="1">
                <a:solidFill>
                  <a:srgbClr val="FF0000"/>
                </a:solidFill>
                <a:latin typeface="微软雅黑" panose="020B0503020204020204" pitchFamily="34" charset="-122"/>
                <a:sym typeface="宋体" panose="02010600030101010101" pitchFamily="2" charset="-122"/>
              </a:rPr>
              <a:t>很可能</a:t>
            </a:r>
            <a:r>
              <a:rPr lang="zh-CN" altLang="en-US" sz="2400" b="1">
                <a:solidFill>
                  <a:srgbClr val="000000"/>
                </a:solidFill>
                <a:latin typeface="微软雅黑" panose="020B0503020204020204" pitchFamily="34" charset="-122"/>
                <a:sym typeface="宋体" panose="02010600030101010101" pitchFamily="2" charset="-122"/>
              </a:rPr>
              <a:t>是可信的</a:t>
            </a:r>
            <a:endParaRPr lang="zh-CN" altLang="en-US" sz="2400" b="1">
              <a:solidFill>
                <a:srgbClr val="000000"/>
              </a:solidFill>
              <a:latin typeface="微软雅黑" panose="020B0503020204020204" pitchFamily="34" charset="-122"/>
              <a:sym typeface="宋体" panose="02010600030101010101" pitchFamily="2" charset="-122"/>
            </a:endParaRPr>
          </a:p>
        </p:txBody>
      </p:sp>
      <p:cxnSp>
        <p:nvCxnSpPr>
          <p:cNvPr id="61443" name="直接箭头连接符 3"/>
          <p:cNvCxnSpPr/>
          <p:nvPr>
            <p:custDataLst>
              <p:tags r:id="rId2"/>
            </p:custDataLst>
          </p:nvPr>
        </p:nvCxnSpPr>
        <p:spPr>
          <a:xfrm flipV="1">
            <a:off x="2827338" y="2327275"/>
            <a:ext cx="1260475" cy="9525"/>
          </a:xfrm>
          <a:prstGeom prst="line">
            <a:avLst/>
          </a:prstGeom>
          <a:ln w="38100" cap="flat" cmpd="sng">
            <a:solidFill>
              <a:srgbClr val="FF0000"/>
            </a:solidFill>
            <a:prstDash val="solid"/>
            <a:headEnd type="none" w="med" len="med"/>
            <a:tailEnd type="arrow" w="med" len="med"/>
          </a:ln>
        </p:spPr>
      </p:cxnSp>
      <p:grpSp>
        <p:nvGrpSpPr>
          <p:cNvPr id="61444" name="组合 12"/>
          <p:cNvGrpSpPr/>
          <p:nvPr/>
        </p:nvGrpSpPr>
        <p:grpSpPr>
          <a:xfrm>
            <a:off x="373063" y="358775"/>
            <a:ext cx="538162" cy="498475"/>
            <a:chOff x="2882" y="1336"/>
            <a:chExt cx="1265" cy="1170"/>
          </a:xfrm>
        </p:grpSpPr>
        <p:sp>
          <p:nvSpPr>
            <p:cNvPr id="61445" name="圆角矩形 1"/>
            <p:cNvSpPr/>
            <p:nvPr>
              <p:custDataLst>
                <p:tags r:id="rId3"/>
              </p:custDataLst>
            </p:nvPr>
          </p:nvSpPr>
          <p:spPr>
            <a:xfrm rot="18540000">
              <a:off x="3333" y="1296"/>
              <a:ext cx="331" cy="1249"/>
            </a:xfrm>
            <a:prstGeom prst="roundRect">
              <a:avLst>
                <a:gd name="adj" fmla="val 48032"/>
              </a:avLst>
            </a:prstGeom>
            <a:noFill/>
            <a:ln w="28575" cap="flat" cmpd="sng">
              <a:solidFill>
                <a:srgbClr val="0D16DF"/>
              </a:solidFill>
              <a:prstDash val="solid"/>
              <a:headEnd type="none" w="med" len="med"/>
              <a:tailEnd type="none" w="med" len="med"/>
            </a:ln>
          </p:spPr>
          <p:txBody>
            <a:bodyPr anchor="ctr"/>
            <a:p>
              <a:pPr algn="ctr"/>
              <a:endParaRPr lang="zh-CN" altLang="en-US">
                <a:solidFill>
                  <a:srgbClr val="FFFFFF"/>
                </a:solidFill>
              </a:endParaRPr>
            </a:p>
          </p:txBody>
        </p:sp>
        <p:sp>
          <p:nvSpPr>
            <p:cNvPr id="61446" name="圆角矩形 2"/>
            <p:cNvSpPr/>
            <p:nvPr>
              <p:custDataLst>
                <p:tags r:id="rId4"/>
              </p:custDataLst>
            </p:nvPr>
          </p:nvSpPr>
          <p:spPr>
            <a:xfrm rot="3180000">
              <a:off x="3356" y="1296"/>
              <a:ext cx="332" cy="1250"/>
            </a:xfrm>
            <a:prstGeom prst="roundRect">
              <a:avLst>
                <a:gd name="adj" fmla="val 48032"/>
              </a:avLst>
            </a:prstGeom>
            <a:noFill/>
            <a:ln w="28575" cap="flat" cmpd="sng">
              <a:solidFill>
                <a:srgbClr val="0D16DF"/>
              </a:solidFill>
              <a:prstDash val="solid"/>
              <a:headEnd type="none" w="med" len="med"/>
              <a:tailEnd type="none" w="med" len="med"/>
            </a:ln>
          </p:spPr>
          <p:txBody>
            <a:bodyPr anchor="ctr"/>
            <a:p>
              <a:pPr algn="ctr"/>
              <a:endParaRPr lang="zh-CN" altLang="en-US">
                <a:solidFill>
                  <a:srgbClr val="FFFFFF"/>
                </a:solidFill>
              </a:endParaRPr>
            </a:p>
          </p:txBody>
        </p:sp>
        <p:sp>
          <p:nvSpPr>
            <p:cNvPr id="62470" name="圆角矩形 4"/>
            <p:cNvSpPr/>
            <p:nvPr>
              <p:custDataLst>
                <p:tags r:id="rId5"/>
              </p:custDataLst>
            </p:nvPr>
          </p:nvSpPr>
          <p:spPr>
            <a:xfrm>
              <a:off x="3377" y="1336"/>
              <a:ext cx="311" cy="1171"/>
            </a:xfrm>
            <a:prstGeom prst="roundRect">
              <a:avLst>
                <a:gd name="adj" fmla="val 48034"/>
              </a:avLst>
            </a:prstGeom>
            <a:noFill/>
            <a:ln w="28575" cap="flat" cmpd="sng" algn="ctr">
              <a:solidFill>
                <a:srgbClr val="0D16DF"/>
              </a:solidFill>
              <a:prstDash val="solid"/>
              <a:miter lim="800000"/>
              <a:headEnd type="none" w="med" len="med"/>
              <a:tailEnd type="none" w="med" len="med"/>
            </a:ln>
          </p:spPr>
          <p:txBody>
            <a:bodyPr rtlCol="0" anchor="ctr" anchorCtr="0"/>
            <a:p>
              <a:pPr algn="ctr"/>
              <a:endParaRPr lang="zh-CN" altLang="en-US">
                <a:solidFill>
                  <a:srgbClr val="FFFFFF"/>
                </a:solidFill>
              </a:endParaRPr>
            </a:p>
          </p:txBody>
        </p:sp>
        <p:sp>
          <p:nvSpPr>
            <p:cNvPr id="61448" name="椭圆 6"/>
            <p:cNvSpPr/>
            <p:nvPr>
              <p:custDataLst>
                <p:tags r:id="rId6"/>
              </p:custDataLst>
            </p:nvPr>
          </p:nvSpPr>
          <p:spPr>
            <a:xfrm>
              <a:off x="3432" y="1820"/>
              <a:ext cx="192" cy="192"/>
            </a:xfrm>
            <a:prstGeom prst="ellipse">
              <a:avLst/>
            </a:prstGeom>
            <a:solidFill>
              <a:srgbClr val="6096E6"/>
            </a:solidFill>
            <a:ln w="12700" cap="flat" cmpd="sng">
              <a:solidFill>
                <a:srgbClr val="446DA9"/>
              </a:solidFill>
              <a:prstDash val="solid"/>
              <a:headEnd type="none" w="med" len="med"/>
              <a:tailEnd type="none" w="med" len="med"/>
            </a:ln>
          </p:spPr>
          <p:txBody>
            <a:bodyPr anchor="ctr"/>
            <a:p>
              <a:pPr algn="ctr"/>
              <a:endParaRPr lang="zh-CN" altLang="en-US">
                <a:solidFill>
                  <a:srgbClr val="FFFFFF"/>
                </a:solidFill>
              </a:endParaRPr>
            </a:p>
          </p:txBody>
        </p:sp>
      </p:grpSp>
      <p:sp>
        <p:nvSpPr>
          <p:cNvPr id="61449" name="文本框 13"/>
          <p:cNvSpPr/>
          <p:nvPr>
            <p:custDataLst>
              <p:tags r:id="rId7"/>
            </p:custDataLst>
          </p:nvPr>
        </p:nvSpPr>
        <p:spPr>
          <a:xfrm>
            <a:off x="914400" y="387350"/>
            <a:ext cx="1912938" cy="522288"/>
          </a:xfrm>
          <a:prstGeom prst="rect">
            <a:avLst/>
          </a:prstGeom>
          <a:noFill/>
          <a:ln w="9525">
            <a:noFill/>
          </a:ln>
        </p:spPr>
        <p:txBody>
          <a:bodyPr wrap="square" anchor="t">
            <a:spAutoFit/>
          </a:bodyPr>
          <a:p>
            <a:r>
              <a:rPr lang="zh-CN" altLang="zh-CN" sz="2800">
                <a:solidFill>
                  <a:srgbClr val="0000FF"/>
                </a:solidFill>
              </a:rPr>
              <a:t>科学方法</a:t>
            </a:r>
            <a:endParaRPr lang="zh-CN" altLang="zh-CN" sz="2800">
              <a:solidFill>
                <a:srgbClr val="0000FF"/>
              </a:solidFill>
            </a:endParaRPr>
          </a:p>
        </p:txBody>
      </p:sp>
      <p:sp>
        <p:nvSpPr>
          <p:cNvPr id="61450" name="文本框 14"/>
          <p:cNvSpPr/>
          <p:nvPr>
            <p:custDataLst>
              <p:tags r:id="rId8"/>
            </p:custDataLst>
          </p:nvPr>
        </p:nvSpPr>
        <p:spPr>
          <a:xfrm>
            <a:off x="2919413" y="349250"/>
            <a:ext cx="2373312" cy="522288"/>
          </a:xfrm>
          <a:prstGeom prst="rect">
            <a:avLst/>
          </a:prstGeom>
          <a:noFill/>
          <a:ln w="9525">
            <a:noFill/>
          </a:ln>
        </p:spPr>
        <p:txBody>
          <a:bodyPr wrap="square" anchor="t">
            <a:spAutoFit/>
          </a:bodyPr>
          <a:p>
            <a:r>
              <a:rPr lang="zh-CN" altLang="zh-CN" sz="2800"/>
              <a:t>归纳法</a:t>
            </a:r>
            <a:endParaRPr lang="zh-CN" altLang="zh-CN" sz="2800"/>
          </a:p>
        </p:txBody>
      </p:sp>
    </p:spTree>
    <p:custDataLst>
      <p:tags r:id="rId9"/>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2">
                                            <p:txEl>
                                              <p:charRg st="66" end="76"/>
                                            </p:txEl>
                                          </p:spTgt>
                                        </p:tgtEl>
                                        <p:attrNameLst>
                                          <p:attrName>style.visibility</p:attrName>
                                        </p:attrNameLst>
                                      </p:cBhvr>
                                      <p:to>
                                        <p:strVal val="visible"/>
                                      </p:to>
                                    </p:set>
                                    <p:animEffect transition="in" filter="blinds(horizontal)">
                                      <p:cBhvr>
                                        <p:cTn id="7" dur="500" fill="hold"/>
                                        <p:tgtEl>
                                          <p:spTgt spid="61442">
                                            <p:txEl>
                                              <p:charRg st="66" end="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42">
                                            <p:txEl>
                                              <p:charRg st="76" end="87"/>
                                            </p:txEl>
                                          </p:spTgt>
                                        </p:tgtEl>
                                        <p:attrNameLst>
                                          <p:attrName>style.visibility</p:attrName>
                                        </p:attrNameLst>
                                      </p:cBhvr>
                                      <p:to>
                                        <p:strVal val="visible"/>
                                      </p:to>
                                    </p:set>
                                    <p:animEffect transition="in" filter="blinds(horizontal)">
                                      <p:cBhvr>
                                        <p:cTn id="12" dur="500" fill="hold"/>
                                        <p:tgtEl>
                                          <p:spTgt spid="61442">
                                            <p:txEl>
                                              <p:charRg st="76" end="8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42">
                                            <p:txEl>
                                              <p:charRg st="87" end="113"/>
                                            </p:txEl>
                                          </p:spTgt>
                                        </p:tgtEl>
                                        <p:attrNameLst>
                                          <p:attrName>style.visibility</p:attrName>
                                        </p:attrNameLst>
                                      </p:cBhvr>
                                      <p:to>
                                        <p:strVal val="visible"/>
                                      </p:to>
                                    </p:set>
                                    <p:animEffect transition="in" filter="blinds(horizontal)">
                                      <p:cBhvr>
                                        <p:cTn id="17" dur="500" fill="hold"/>
                                        <p:tgtEl>
                                          <p:spTgt spid="61442">
                                            <p:txEl>
                                              <p:charRg st="87" end="1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442">
                                            <p:txEl>
                                              <p:charRg st="87" end="113"/>
                                            </p:txEl>
                                          </p:spTgt>
                                        </p:tgtEl>
                                        <p:attrNameLst>
                                          <p:attrName>style.visibility</p:attrName>
                                        </p:attrNameLst>
                                      </p:cBhvr>
                                      <p:to>
                                        <p:strVal val="visible"/>
                                      </p:to>
                                    </p:set>
                                    <p:animEffect transition="in" filter="blinds(horizontal)">
                                      <p:cBhvr>
                                        <p:cTn id="22" dur="500" fill="hold"/>
                                        <p:tgtEl>
                                          <p:spTgt spid="61442">
                                            <p:txEl>
                                              <p:charRg st="87" end="1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文本框 4"/>
          <p:cNvSpPr/>
          <p:nvPr>
            <p:custDataLst>
              <p:tags r:id="rId1"/>
            </p:custDataLst>
          </p:nvPr>
        </p:nvSpPr>
        <p:spPr>
          <a:xfrm>
            <a:off x="1260475" y="461963"/>
            <a:ext cx="4762500" cy="522287"/>
          </a:xfrm>
          <a:prstGeom prst="rect">
            <a:avLst/>
          </a:prstGeom>
          <a:noFill/>
          <a:ln w="9525">
            <a:noFill/>
          </a:ln>
        </p:spPr>
        <p:txBody>
          <a:bodyPr wrap="square" anchor="t">
            <a:spAutoFit/>
          </a:bodyPr>
          <a:p>
            <a:r>
              <a:rPr lang="en-US" altLang="zh-CN" sz="2800">
                <a:solidFill>
                  <a:srgbClr val="7030A0"/>
                </a:solidFill>
              </a:rPr>
              <a:t>4.</a:t>
            </a:r>
            <a:r>
              <a:rPr lang="zh-CN" altLang="en-US" sz="2800">
                <a:solidFill>
                  <a:srgbClr val="7030A0"/>
                </a:solidFill>
              </a:rPr>
              <a:t>细胞学说的意义</a:t>
            </a:r>
            <a:endParaRPr lang="zh-CN" altLang="en-US" sz="2800">
              <a:solidFill>
                <a:srgbClr val="7030A0"/>
              </a:solidFill>
            </a:endParaRPr>
          </a:p>
        </p:txBody>
      </p:sp>
      <p:sp>
        <p:nvSpPr>
          <p:cNvPr id="62467" name="文本框 1"/>
          <p:cNvSpPr/>
          <p:nvPr>
            <p:custDataLst>
              <p:tags r:id="rId2"/>
            </p:custDataLst>
          </p:nvPr>
        </p:nvSpPr>
        <p:spPr>
          <a:xfrm>
            <a:off x="139700" y="1065213"/>
            <a:ext cx="8643938" cy="1382712"/>
          </a:xfrm>
          <a:prstGeom prst="rect">
            <a:avLst/>
          </a:prstGeom>
          <a:noFill/>
          <a:ln w="9525">
            <a:noFill/>
          </a:ln>
        </p:spPr>
        <p:txBody>
          <a:bodyPr wrap="square" anchor="t">
            <a:spAutoFit/>
          </a:bodyPr>
          <a:p>
            <a:pPr>
              <a:lnSpc>
                <a:spcPct val="150000"/>
              </a:lnSpc>
            </a:pPr>
            <a:r>
              <a:rPr lang="en-US" altLang="zh-CN" sz="2800" b="1">
                <a:latin typeface="Times New Roman" panose="02020603050405020304" charset="0"/>
                <a:ea typeface="黑体" panose="02010609060101010101" charset="-122"/>
              </a:rPr>
              <a:t>1. </a:t>
            </a:r>
            <a:r>
              <a:rPr lang="zh-CN" altLang="en-US" sz="2800">
                <a:latin typeface="Times New Roman" panose="02020603050405020304" charset="0"/>
                <a:ea typeface="黑体" panose="02010609060101010101" charset="-122"/>
              </a:rPr>
              <a:t>揭示了细胞的</a:t>
            </a:r>
            <a:r>
              <a:rPr lang="en-US" altLang="zh-CN" sz="2800">
                <a:latin typeface="Times New Roman" panose="02020603050405020304" charset="0"/>
                <a:ea typeface="黑体" panose="02010609060101010101" charset="-122"/>
              </a:rPr>
              <a:t>_________</a:t>
            </a:r>
            <a:r>
              <a:rPr lang="zh-CN" altLang="en-US" sz="2800">
                <a:latin typeface="Times New Roman" panose="02020603050405020304" charset="0"/>
                <a:ea typeface="黑体" panose="02010609060101010101" charset="-122"/>
              </a:rPr>
              <a:t>和生物体结构的</a:t>
            </a:r>
            <a:r>
              <a:rPr lang="en-US" altLang="zh-CN" sz="2800">
                <a:latin typeface="Times New Roman" panose="02020603050405020304" charset="0"/>
                <a:ea typeface="黑体" panose="02010609060101010101" charset="-122"/>
              </a:rPr>
              <a:t>_________</a:t>
            </a:r>
            <a:r>
              <a:rPr lang="zh-CN" altLang="en-US" sz="2800">
                <a:latin typeface="Times New Roman" panose="02020603050405020304" charset="0"/>
                <a:ea typeface="黑体" panose="02010609060101010101" charset="-122"/>
              </a:rPr>
              <a:t>，揭示了</a:t>
            </a:r>
            <a:r>
              <a:rPr lang="en-US" altLang="zh-CN" sz="2800">
                <a:latin typeface="Times New Roman" panose="02020603050405020304" charset="0"/>
                <a:ea typeface="黑体" panose="02010609060101010101" charset="-122"/>
              </a:rPr>
              <a:t>________________</a:t>
            </a:r>
            <a:r>
              <a:rPr lang="zh-CN" altLang="en-US" sz="2800">
                <a:latin typeface="Times New Roman" panose="02020603050405020304" charset="0"/>
                <a:ea typeface="黑体" panose="02010609060101010101" charset="-122"/>
              </a:rPr>
              <a:t>。</a:t>
            </a:r>
            <a:endParaRPr lang="zh-CN" altLang="en-US" sz="2800"/>
          </a:p>
        </p:txBody>
      </p:sp>
      <p:sp>
        <p:nvSpPr>
          <p:cNvPr id="62468" name="文本框 2"/>
          <p:cNvSpPr/>
          <p:nvPr>
            <p:custDataLst>
              <p:tags r:id="rId3"/>
            </p:custDataLst>
          </p:nvPr>
        </p:nvSpPr>
        <p:spPr>
          <a:xfrm>
            <a:off x="79375" y="2630488"/>
            <a:ext cx="8985250" cy="1814512"/>
          </a:xfrm>
          <a:prstGeom prst="rect">
            <a:avLst/>
          </a:prstGeom>
          <a:noFill/>
          <a:ln w="9525">
            <a:noFill/>
          </a:ln>
        </p:spPr>
        <p:txBody>
          <a:bodyPr wrap="square" anchor="t">
            <a:spAutoFit/>
          </a:bodyPr>
          <a:p>
            <a:pPr>
              <a:lnSpc>
                <a:spcPct val="200000"/>
              </a:lnSpc>
            </a:pPr>
            <a:r>
              <a:rPr lang="en-US" altLang="zh-CN" sz="2800" b="1">
                <a:latin typeface="Times New Roman" panose="02020603050405020304" charset="0"/>
                <a:ea typeface="黑体" panose="02010609060101010101" charset="-122"/>
              </a:rPr>
              <a:t>2. </a:t>
            </a:r>
            <a:r>
              <a:rPr lang="zh-CN" altLang="en-US" sz="2800">
                <a:latin typeface="Times New Roman" panose="02020603050405020304" charset="0"/>
                <a:ea typeface="黑体" panose="02010609060101010101" charset="-122"/>
              </a:rPr>
              <a:t>细胞学说的建立标志着生物学的研究进入到</a:t>
            </a:r>
            <a:r>
              <a:rPr lang="en-US" altLang="zh-CN" sz="2800">
                <a:latin typeface="Times New Roman" panose="02020603050405020304" charset="0"/>
                <a:ea typeface="黑体" panose="02010609060101010101" charset="-122"/>
              </a:rPr>
              <a:t>_________</a:t>
            </a:r>
            <a:r>
              <a:rPr lang="zh-CN" altLang="en-US" sz="2800">
                <a:latin typeface="Times New Roman" panose="02020603050405020304" charset="0"/>
                <a:ea typeface="黑体" panose="02010609060101010101" charset="-122"/>
              </a:rPr>
              <a:t>。</a:t>
            </a:r>
            <a:endParaRPr lang="en-US" altLang="zh-CN" sz="2800">
              <a:latin typeface="Times New Roman" panose="02020603050405020304" charset="0"/>
              <a:ea typeface="黑体" panose="02010609060101010101" charset="-122"/>
            </a:endParaRPr>
          </a:p>
          <a:p>
            <a:pPr>
              <a:lnSpc>
                <a:spcPct val="200000"/>
              </a:lnSpc>
            </a:pPr>
            <a:r>
              <a:rPr lang="en-US" altLang="zh-CN" sz="2800" b="1">
                <a:latin typeface="Times New Roman" panose="02020603050405020304" charset="0"/>
                <a:ea typeface="黑体" panose="02010609060101010101" charset="-122"/>
              </a:rPr>
              <a:t>3. </a:t>
            </a:r>
            <a:r>
              <a:rPr lang="zh-CN" altLang="en-US" sz="2800">
                <a:latin typeface="Times New Roman" panose="02020603050405020304" charset="0"/>
                <a:ea typeface="黑体" panose="02010609060101010101" charset="-122"/>
              </a:rPr>
              <a:t>为以后</a:t>
            </a:r>
            <a:r>
              <a:rPr lang="zh-CN" altLang="en-US" sz="2800">
                <a:solidFill>
                  <a:srgbClr val="0000FF"/>
                </a:solidFill>
                <a:latin typeface="Times New Roman" panose="02020603050405020304" charset="0"/>
                <a:ea typeface="黑体" panose="02010609060101010101" charset="-122"/>
              </a:rPr>
              <a:t>进化论</a:t>
            </a:r>
            <a:r>
              <a:rPr lang="zh-CN" altLang="en-US" sz="2800">
                <a:latin typeface="Times New Roman" panose="02020603050405020304" charset="0"/>
                <a:ea typeface="黑体" panose="02010609060101010101" charset="-122"/>
              </a:rPr>
              <a:t>的确立埋下了伏笔。</a:t>
            </a:r>
            <a:endParaRPr lang="zh-CN" altLang="en-US" sz="2800"/>
          </a:p>
        </p:txBody>
      </p:sp>
      <p:grpSp>
        <p:nvGrpSpPr>
          <p:cNvPr id="62469" name="组合 5"/>
          <p:cNvGrpSpPr/>
          <p:nvPr/>
        </p:nvGrpSpPr>
        <p:grpSpPr>
          <a:xfrm>
            <a:off x="61913" y="93663"/>
            <a:ext cx="893762" cy="758825"/>
            <a:chOff x="-6577" y="-874"/>
            <a:chExt cx="1191563" cy="1012157"/>
          </a:xfrm>
        </p:grpSpPr>
        <p:sp>
          <p:nvSpPr>
            <p:cNvPr id="62470" name="矩形: 圆角 6"/>
            <p:cNvSpPr/>
            <p:nvPr>
              <p:custDataLst>
                <p:tags r:id="rId4"/>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2471"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2472" name="medal-variant-with-star_30347"/>
            <p:cNvSpPr>
              <a:spLocks noChangeAspect="1"/>
            </p:cNvSpPr>
            <p:nvPr>
              <p:custDataLst>
                <p:tags r:id="rId5"/>
              </p:custDataLst>
            </p:nvPr>
          </p:nvSpPr>
          <p:spPr>
            <a:xfrm>
              <a:off x="278975" y="531"/>
              <a:ext cx="534394" cy="737719"/>
            </a:xfrm>
            <a:solidFill>
              <a:schemeClr val="bg1"/>
            </a:solidFill>
            <a:ln w="9525">
              <a:noFill/>
            </a:ln>
          </p:spPr>
          <p:txBody>
            <a:bodyPr/>
            <a:p>
              <a:endParaRPr lang="zh-CN" altLang="en-US"/>
            </a:p>
          </p:txBody>
        </p:sp>
      </p:grpSp>
      <p:sp>
        <p:nvSpPr>
          <p:cNvPr id="62473" name="矩形 2"/>
          <p:cNvSpPr/>
          <p:nvPr>
            <p:custDataLst>
              <p:tags r:id="rId6"/>
            </p:custDataLst>
          </p:nvPr>
        </p:nvSpPr>
        <p:spPr>
          <a:xfrm>
            <a:off x="2867025" y="1065213"/>
            <a:ext cx="1076325" cy="635000"/>
          </a:xfrm>
          <a:prstGeom prst="rect">
            <a:avLst/>
          </a:prstGeom>
          <a:noFill/>
          <a:ln w="9525">
            <a:noFill/>
          </a:ln>
        </p:spPr>
        <p:txBody>
          <a:bodyPr wrap="none" lIns="81640" tIns="40820" rIns="81640" bIns="40820" anchor="ctr">
            <a:spAutoFit/>
          </a:bodyPr>
          <a:p>
            <a:pPr algn="ctr">
              <a:lnSpc>
                <a:spcPct val="150000"/>
              </a:lnSpc>
            </a:pPr>
            <a:r>
              <a:rPr lang="zh-CN" altLang="en-US" sz="2400">
                <a:solidFill>
                  <a:srgbClr val="FF0000"/>
                </a:solidFill>
                <a:latin typeface="Times New Roman" panose="02020603050405020304" charset="0"/>
                <a:ea typeface="黑体" panose="02010609060101010101" charset="-122"/>
              </a:rPr>
              <a:t>统一性</a:t>
            </a:r>
            <a:endParaRPr lang="zh-CN" altLang="en-US" sz="2400">
              <a:solidFill>
                <a:srgbClr val="FF0000"/>
              </a:solidFill>
              <a:latin typeface="Times New Roman" panose="02020603050405020304" charset="0"/>
              <a:ea typeface="黑体" panose="02010609060101010101" charset="-122"/>
            </a:endParaRPr>
          </a:p>
        </p:txBody>
      </p:sp>
      <p:sp>
        <p:nvSpPr>
          <p:cNvPr id="62474" name="矩形 6"/>
          <p:cNvSpPr/>
          <p:nvPr>
            <p:custDataLst>
              <p:tags r:id="rId7"/>
            </p:custDataLst>
          </p:nvPr>
        </p:nvSpPr>
        <p:spPr>
          <a:xfrm>
            <a:off x="7034213" y="1065213"/>
            <a:ext cx="1076325" cy="635000"/>
          </a:xfrm>
          <a:prstGeom prst="rect">
            <a:avLst/>
          </a:prstGeom>
          <a:noFill/>
          <a:ln w="9525">
            <a:noFill/>
          </a:ln>
        </p:spPr>
        <p:txBody>
          <a:bodyPr wrap="none" lIns="81640" tIns="40820" rIns="81640" bIns="40820" anchor="ctr">
            <a:spAutoFit/>
          </a:bodyPr>
          <a:p>
            <a:pPr algn="ctr">
              <a:lnSpc>
                <a:spcPct val="150000"/>
              </a:lnSpc>
            </a:pPr>
            <a:r>
              <a:rPr lang="zh-CN" altLang="en-US" sz="2400">
                <a:solidFill>
                  <a:srgbClr val="FF0000"/>
                </a:solidFill>
                <a:latin typeface="Times New Roman" panose="02020603050405020304" charset="0"/>
                <a:ea typeface="黑体" panose="02010609060101010101" charset="-122"/>
              </a:rPr>
              <a:t>统一性</a:t>
            </a:r>
            <a:endParaRPr lang="zh-CN" altLang="en-US" sz="2400">
              <a:solidFill>
                <a:srgbClr val="FF0000"/>
              </a:solidFill>
              <a:latin typeface="Times New Roman" panose="02020603050405020304" charset="0"/>
              <a:ea typeface="黑体" panose="02010609060101010101" charset="-122"/>
            </a:endParaRPr>
          </a:p>
        </p:txBody>
      </p:sp>
      <p:sp>
        <p:nvSpPr>
          <p:cNvPr id="62475" name="矩形 3"/>
          <p:cNvSpPr/>
          <p:nvPr>
            <p:custDataLst>
              <p:tags r:id="rId8"/>
            </p:custDataLst>
          </p:nvPr>
        </p:nvSpPr>
        <p:spPr>
          <a:xfrm>
            <a:off x="1333500" y="1700213"/>
            <a:ext cx="2295525" cy="635000"/>
          </a:xfrm>
          <a:prstGeom prst="rect">
            <a:avLst/>
          </a:prstGeom>
          <a:noFill/>
          <a:ln w="9525">
            <a:noFill/>
          </a:ln>
        </p:spPr>
        <p:txBody>
          <a:bodyPr wrap="none" lIns="81640" tIns="40820" rIns="81640" bIns="40820" anchor="t">
            <a:spAutoFit/>
          </a:bodyPr>
          <a:p>
            <a:pPr>
              <a:lnSpc>
                <a:spcPct val="150000"/>
              </a:lnSpc>
            </a:pPr>
            <a:r>
              <a:rPr lang="zh-CN" altLang="en-US" sz="2400">
                <a:solidFill>
                  <a:srgbClr val="FF0000"/>
                </a:solidFill>
                <a:latin typeface="Times New Roman" panose="02020603050405020304" charset="0"/>
                <a:ea typeface="黑体" panose="02010609060101010101" charset="-122"/>
              </a:rPr>
              <a:t>生物界的统一性</a:t>
            </a:r>
            <a:endParaRPr lang="zh-CN" altLang="en-US" sz="2400">
              <a:solidFill>
                <a:srgbClr val="FF0000"/>
              </a:solidFill>
              <a:latin typeface="Times New Roman" panose="02020603050405020304" charset="0"/>
              <a:ea typeface="黑体" panose="02010609060101010101" charset="-122"/>
            </a:endParaRPr>
          </a:p>
        </p:txBody>
      </p:sp>
      <p:sp>
        <p:nvSpPr>
          <p:cNvPr id="62476" name="矩形 1"/>
          <p:cNvSpPr/>
          <p:nvPr>
            <p:custDataLst>
              <p:tags r:id="rId9"/>
            </p:custDataLst>
          </p:nvPr>
        </p:nvSpPr>
        <p:spPr>
          <a:xfrm>
            <a:off x="7305675" y="2871788"/>
            <a:ext cx="1382713" cy="635000"/>
          </a:xfrm>
          <a:prstGeom prst="rect">
            <a:avLst/>
          </a:prstGeom>
          <a:noFill/>
          <a:ln w="9525">
            <a:noFill/>
          </a:ln>
        </p:spPr>
        <p:txBody>
          <a:bodyPr wrap="none" lIns="81640" tIns="40820" rIns="81640" bIns="40820" anchor="ctr">
            <a:spAutoFit/>
          </a:bodyPr>
          <a:p>
            <a:pPr algn="ctr">
              <a:lnSpc>
                <a:spcPct val="150000"/>
              </a:lnSpc>
            </a:pPr>
            <a:r>
              <a:rPr lang="zh-CN" altLang="en-US" sz="2400">
                <a:solidFill>
                  <a:srgbClr val="FF0000"/>
                </a:solidFill>
                <a:latin typeface="Times New Roman" panose="02020603050405020304" charset="0"/>
                <a:ea typeface="黑体" panose="02010609060101010101" charset="-122"/>
              </a:rPr>
              <a:t>细胞水平</a:t>
            </a:r>
            <a:endParaRPr lang="zh-CN" altLang="en-US" sz="2400">
              <a:solidFill>
                <a:srgbClr val="FF0000"/>
              </a:solidFill>
              <a:latin typeface="Times New Roman" panose="02020603050405020304" charset="0"/>
              <a:ea typeface="黑体" panose="02010609060101010101" charset="-122"/>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wipe(down)">
                                      <p:cBhvr>
                                        <p:cTn id="7" dur="500" fill="hold"/>
                                        <p:tgtEl>
                                          <p:spTgt spid="6246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468"/>
                                        </p:tgtEl>
                                        <p:attrNameLst>
                                          <p:attrName>style.visibility</p:attrName>
                                        </p:attrNameLst>
                                      </p:cBhvr>
                                      <p:to>
                                        <p:strVal val="visible"/>
                                      </p:to>
                                    </p:set>
                                    <p:animEffect transition="in" filter="wipe(down)">
                                      <p:cBhvr>
                                        <p:cTn id="10" dur="500" fill="hold"/>
                                        <p:tgtEl>
                                          <p:spTgt spid="6246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animBg="1"/>
      <p:bldP spid="62468" grpId="0" animBg="1"/>
      <p:bldP spid="62473" grpId="0" animBg="1"/>
      <p:bldP spid="62474" grpId="0" animBg="1"/>
      <p:bldP spid="62475" grpId="0" animBg="1"/>
      <p:bldP spid="624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矩形 3"/>
          <p:cNvSpPr/>
          <p:nvPr>
            <p:custDataLst>
              <p:tags r:id="rId1"/>
            </p:custDataLst>
          </p:nvPr>
        </p:nvSpPr>
        <p:spPr>
          <a:xfrm>
            <a:off x="398463" y="1143000"/>
            <a:ext cx="7864475" cy="4354513"/>
          </a:xfrm>
          <a:prstGeom prst="rect">
            <a:avLst/>
          </a:prstGeom>
          <a:noFill/>
          <a:ln w="9525">
            <a:noFill/>
          </a:ln>
        </p:spPr>
        <p:txBody>
          <a:bodyPr wrap="square" anchor="t">
            <a:spAutoFit/>
          </a:bodyPr>
          <a:p>
            <a:pPr>
              <a:spcBef>
                <a:spcPts val="600"/>
              </a:spcBef>
            </a:pPr>
            <a:r>
              <a:rPr lang="zh-CN" altLang="en-US" sz="2800"/>
              <a:t>练习：判断关于细胞学说的叙述</a:t>
            </a:r>
            <a:endParaRPr lang="zh-CN" altLang="en-US" sz="2800"/>
          </a:p>
          <a:p>
            <a:pPr>
              <a:spcBef>
                <a:spcPts val="600"/>
              </a:spcBef>
            </a:pPr>
            <a:r>
              <a:rPr lang="en-US" altLang="zh-CN" sz="2800"/>
              <a:t>1.</a:t>
            </a:r>
            <a:r>
              <a:rPr lang="zh-CN" altLang="en-US" sz="2800"/>
              <a:t>细胞学说揭示了生物界的多样性和统一性， 认为细胞一定都是由细胞分裂产生的。</a:t>
            </a:r>
            <a:endParaRPr lang="en-US" altLang="zh-CN" sz="2800"/>
          </a:p>
          <a:p>
            <a:pPr>
              <a:spcBef>
                <a:spcPts val="600"/>
              </a:spcBef>
            </a:pPr>
            <a:r>
              <a:rPr lang="en-US" altLang="zh-CN" sz="2800"/>
              <a:t>2.</a:t>
            </a:r>
            <a:r>
              <a:rPr lang="zh-CN" altLang="en-US" sz="2800"/>
              <a:t>细胞学说不涉及原核细胞、真菌和病毒</a:t>
            </a:r>
            <a:r>
              <a:rPr lang="en-US" altLang="zh-CN" sz="2800"/>
              <a:t>,</a:t>
            </a:r>
            <a:r>
              <a:rPr lang="zh-CN" altLang="en-US" sz="2800"/>
              <a:t>仅涉及到动、植物细胞。</a:t>
            </a:r>
            <a:endParaRPr lang="en-US" altLang="zh-CN" sz="2800"/>
          </a:p>
          <a:p>
            <a:pPr>
              <a:spcBef>
                <a:spcPts val="600"/>
              </a:spcBef>
            </a:pPr>
            <a:r>
              <a:rPr lang="en-US" altLang="zh-CN" sz="2800"/>
              <a:t>3.</a:t>
            </a:r>
            <a:r>
              <a:rPr lang="zh-CN" altLang="en-US" sz="2800"/>
              <a:t>细胞是一个有机体，一切动植物都由细胞发育而来，并由细胞和细胞产物所构成。</a:t>
            </a:r>
            <a:endParaRPr lang="zh-CN" altLang="en-US" sz="2800"/>
          </a:p>
          <a:p>
            <a:pPr>
              <a:spcBef>
                <a:spcPts val="600"/>
              </a:spcBef>
            </a:pPr>
            <a:r>
              <a:rPr lang="en-US" altLang="zh-CN" sz="2800"/>
              <a:t>4.</a:t>
            </a:r>
            <a:r>
              <a:rPr lang="zh-CN" altLang="en-US" sz="2800"/>
              <a:t>细胞学说的创立完全是由施莱登和施旺完成的。</a:t>
            </a:r>
            <a:endParaRPr lang="en-US" altLang="zh-CN" sz="2800"/>
          </a:p>
          <a:p>
            <a:pPr>
              <a:spcBef>
                <a:spcPts val="600"/>
              </a:spcBef>
            </a:pPr>
            <a:r>
              <a:rPr lang="en-US" altLang="zh-CN" sz="2800"/>
              <a:t>5.</a:t>
            </a:r>
            <a:r>
              <a:rPr lang="zh-CN" altLang="en-US" sz="2800"/>
              <a:t>细胞学说认为一切生物体均由细胞组成。</a:t>
            </a:r>
            <a:endParaRPr lang="en-US" altLang="zh-CN" sz="2800"/>
          </a:p>
        </p:txBody>
      </p:sp>
      <p:pic>
        <p:nvPicPr>
          <p:cNvPr id="63491" name="图片 1"/>
          <p:cNvPicPr>
            <a:picLocks noGrp="1" noChangeAspect="1"/>
          </p:cNvPicPr>
          <p:nvPr>
            <p:custDataLst>
              <p:tags r:id="rId2"/>
            </p:custDataLst>
          </p:nvPr>
        </p:nvPicPr>
        <p:blipFill>
          <a:blip r:embed="rId3"/>
          <a:stretch>
            <a:fillRect/>
          </a:stretch>
        </p:blipFill>
        <p:spPr>
          <a:xfrm>
            <a:off x="6257925" y="2101850"/>
            <a:ext cx="452438" cy="452438"/>
          </a:xfrm>
          <a:prstGeom prst="rect">
            <a:avLst/>
          </a:prstGeom>
          <a:noFill/>
          <a:ln w="9525">
            <a:noFill/>
          </a:ln>
        </p:spPr>
      </p:pic>
      <p:pic>
        <p:nvPicPr>
          <p:cNvPr id="63492" name="图片 2"/>
          <p:cNvPicPr>
            <a:picLocks noGrp="1" noChangeAspect="1"/>
          </p:cNvPicPr>
          <p:nvPr>
            <p:custDataLst>
              <p:tags r:id="rId4"/>
            </p:custDataLst>
          </p:nvPr>
        </p:nvPicPr>
        <p:blipFill>
          <a:blip r:embed="rId3"/>
          <a:stretch>
            <a:fillRect/>
          </a:stretch>
        </p:blipFill>
        <p:spPr>
          <a:xfrm>
            <a:off x="8277225" y="4529138"/>
            <a:ext cx="452438" cy="452437"/>
          </a:xfrm>
          <a:prstGeom prst="rect">
            <a:avLst/>
          </a:prstGeom>
          <a:noFill/>
          <a:ln w="9525">
            <a:noFill/>
          </a:ln>
        </p:spPr>
      </p:pic>
      <p:pic>
        <p:nvPicPr>
          <p:cNvPr id="63493" name="图片 4"/>
          <p:cNvPicPr>
            <a:picLocks noGrp="1" noChangeAspect="1"/>
          </p:cNvPicPr>
          <p:nvPr>
            <p:custDataLst>
              <p:tags r:id="rId5"/>
            </p:custDataLst>
          </p:nvPr>
        </p:nvPicPr>
        <p:blipFill>
          <a:blip r:embed="rId3"/>
          <a:stretch>
            <a:fillRect/>
          </a:stretch>
        </p:blipFill>
        <p:spPr>
          <a:xfrm>
            <a:off x="7097713" y="5045075"/>
            <a:ext cx="452437" cy="452438"/>
          </a:xfrm>
          <a:prstGeom prst="rect">
            <a:avLst/>
          </a:prstGeom>
          <a:noFill/>
          <a:ln w="9525">
            <a:noFill/>
          </a:ln>
        </p:spPr>
      </p:pic>
      <p:pic>
        <p:nvPicPr>
          <p:cNvPr id="63494" name="图片 5"/>
          <p:cNvPicPr>
            <a:picLocks noGrp="1" noChangeAspect="1"/>
          </p:cNvPicPr>
          <p:nvPr>
            <p:custDataLst>
              <p:tags r:id="rId6"/>
            </p:custDataLst>
          </p:nvPr>
        </p:nvPicPr>
        <p:blipFill>
          <a:blip r:embed="rId7"/>
          <a:stretch>
            <a:fillRect/>
          </a:stretch>
        </p:blipFill>
        <p:spPr>
          <a:xfrm>
            <a:off x="3322638" y="3032125"/>
            <a:ext cx="574675" cy="574675"/>
          </a:xfrm>
          <a:prstGeom prst="rect">
            <a:avLst/>
          </a:prstGeom>
          <a:noFill/>
          <a:ln w="9525">
            <a:noFill/>
          </a:ln>
        </p:spPr>
      </p:pic>
      <p:pic>
        <p:nvPicPr>
          <p:cNvPr id="63495" name="图片 7"/>
          <p:cNvPicPr>
            <a:picLocks noGrp="1" noChangeAspect="1"/>
          </p:cNvPicPr>
          <p:nvPr>
            <p:custDataLst>
              <p:tags r:id="rId8"/>
            </p:custDataLst>
          </p:nvPr>
        </p:nvPicPr>
        <p:blipFill>
          <a:blip r:embed="rId7"/>
          <a:stretch>
            <a:fillRect/>
          </a:stretch>
        </p:blipFill>
        <p:spPr>
          <a:xfrm>
            <a:off x="6021388" y="3954463"/>
            <a:ext cx="574675" cy="574675"/>
          </a:xfrm>
          <a:prstGeom prst="rect">
            <a:avLst/>
          </a:prstGeom>
          <a:noFill/>
          <a:ln w="9525">
            <a:noFill/>
          </a:ln>
        </p:spPr>
      </p:pic>
      <p:grpSp>
        <p:nvGrpSpPr>
          <p:cNvPr id="63496" name="组合 5"/>
          <p:cNvGrpSpPr/>
          <p:nvPr/>
        </p:nvGrpSpPr>
        <p:grpSpPr>
          <a:xfrm>
            <a:off x="63500" y="88900"/>
            <a:ext cx="893763" cy="758825"/>
            <a:chOff x="-6577" y="-874"/>
            <a:chExt cx="1191563" cy="1012157"/>
          </a:xfrm>
        </p:grpSpPr>
        <p:sp>
          <p:nvSpPr>
            <p:cNvPr id="63497" name="矩形: 圆角 6"/>
            <p:cNvSpPr/>
            <p:nvPr>
              <p:custDataLst>
                <p:tags r:id="rId9"/>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3498"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3499" name="medal-variant-with-star_30347"/>
            <p:cNvSpPr>
              <a:spLocks noChangeAspect="1"/>
            </p:cNvSpPr>
            <p:nvPr>
              <p:custDataLst>
                <p:tags r:id="rId10"/>
              </p:custDataLst>
            </p:nvPr>
          </p:nvSpPr>
          <p:spPr>
            <a:xfrm>
              <a:off x="278975" y="531"/>
              <a:ext cx="534394" cy="737719"/>
            </a:xfrm>
            <a:solidFill>
              <a:schemeClr val="bg1"/>
            </a:solidFill>
            <a:ln w="9525">
              <a:noFill/>
            </a:ln>
          </p:spPr>
          <p:txBody>
            <a:bodyPr/>
            <a:p>
              <a:endParaRPr lang="zh-CN" altLang="en-US"/>
            </a:p>
          </p:txBody>
        </p:sp>
      </p:gr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anim calcmode="lin" valueType="num">
                                      <p:cBhvr>
                                        <p:cTn id="7" dur="500" fill="hold"/>
                                        <p:tgtEl>
                                          <p:spTgt spid="63491"/>
                                        </p:tgtEl>
                                        <p:attrNameLst>
                                          <p:attrName>ppt_x</p:attrName>
                                        </p:attrNameLst>
                                      </p:cBhvr>
                                      <p:tavLst>
                                        <p:tav tm="0">
                                          <p:val>
                                            <p:strVal val="#ppt_x"/>
                                          </p:val>
                                        </p:tav>
                                        <p:tav tm="100000">
                                          <p:val>
                                            <p:strVal val="#ppt_x"/>
                                          </p:val>
                                        </p:tav>
                                      </p:tavLst>
                                    </p:anim>
                                    <p:anim calcmode="lin" valueType="num">
                                      <p:cBhvr>
                                        <p:cTn id="8" dur="500" fill="hold"/>
                                        <p:tgtEl>
                                          <p:spTgt spid="634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494"/>
                                        </p:tgtEl>
                                        <p:attrNameLst>
                                          <p:attrName>style.visibility</p:attrName>
                                        </p:attrNameLst>
                                      </p:cBhvr>
                                      <p:to>
                                        <p:strVal val="visible"/>
                                      </p:to>
                                    </p:set>
                                    <p:anim calcmode="lin" valueType="num">
                                      <p:cBhvr>
                                        <p:cTn id="13" dur="500" fill="hold"/>
                                        <p:tgtEl>
                                          <p:spTgt spid="63494"/>
                                        </p:tgtEl>
                                        <p:attrNameLst>
                                          <p:attrName>ppt_x</p:attrName>
                                        </p:attrNameLst>
                                      </p:cBhvr>
                                      <p:tavLst>
                                        <p:tav tm="0">
                                          <p:val>
                                            <p:strVal val="#ppt_x"/>
                                          </p:val>
                                        </p:tav>
                                        <p:tav tm="100000">
                                          <p:val>
                                            <p:strVal val="#ppt_x"/>
                                          </p:val>
                                        </p:tav>
                                      </p:tavLst>
                                    </p:anim>
                                    <p:anim calcmode="lin" valueType="num">
                                      <p:cBhvr>
                                        <p:cTn id="14"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3495"/>
                                        </p:tgtEl>
                                        <p:attrNameLst>
                                          <p:attrName>style.visibility</p:attrName>
                                        </p:attrNameLst>
                                      </p:cBhvr>
                                      <p:to>
                                        <p:strVal val="visible"/>
                                      </p:to>
                                    </p:set>
                                    <p:anim calcmode="lin" valueType="num">
                                      <p:cBhvr>
                                        <p:cTn id="19" dur="500" fill="hold"/>
                                        <p:tgtEl>
                                          <p:spTgt spid="63495"/>
                                        </p:tgtEl>
                                        <p:attrNameLst>
                                          <p:attrName>ppt_x</p:attrName>
                                        </p:attrNameLst>
                                      </p:cBhvr>
                                      <p:tavLst>
                                        <p:tav tm="0">
                                          <p:val>
                                            <p:strVal val="#ppt_x"/>
                                          </p:val>
                                        </p:tav>
                                        <p:tav tm="100000">
                                          <p:val>
                                            <p:strVal val="#ppt_x"/>
                                          </p:val>
                                        </p:tav>
                                      </p:tavLst>
                                    </p:anim>
                                    <p:anim calcmode="lin" valueType="num">
                                      <p:cBhvr>
                                        <p:cTn id="20" dur="500" fill="hold"/>
                                        <p:tgtEl>
                                          <p:spTgt spid="634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492"/>
                                        </p:tgtEl>
                                        <p:attrNameLst>
                                          <p:attrName>style.visibility</p:attrName>
                                        </p:attrNameLst>
                                      </p:cBhvr>
                                      <p:to>
                                        <p:strVal val="visible"/>
                                      </p:to>
                                    </p:set>
                                    <p:anim calcmode="lin" valueType="num">
                                      <p:cBhvr>
                                        <p:cTn id="25" dur="500" fill="hold"/>
                                        <p:tgtEl>
                                          <p:spTgt spid="63492"/>
                                        </p:tgtEl>
                                        <p:attrNameLst>
                                          <p:attrName>ppt_x</p:attrName>
                                        </p:attrNameLst>
                                      </p:cBhvr>
                                      <p:tavLst>
                                        <p:tav tm="0">
                                          <p:val>
                                            <p:strVal val="#ppt_x"/>
                                          </p:val>
                                        </p:tav>
                                        <p:tav tm="100000">
                                          <p:val>
                                            <p:strVal val="#ppt_x"/>
                                          </p:val>
                                        </p:tav>
                                      </p:tavLst>
                                    </p:anim>
                                    <p:anim calcmode="lin" valueType="num">
                                      <p:cBhvr>
                                        <p:cTn id="26"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493"/>
                                        </p:tgtEl>
                                        <p:attrNameLst>
                                          <p:attrName>style.visibility</p:attrName>
                                        </p:attrNameLst>
                                      </p:cBhvr>
                                      <p:to>
                                        <p:strVal val="visible"/>
                                      </p:to>
                                    </p:set>
                                    <p:anim calcmode="lin" valueType="num">
                                      <p:cBhvr>
                                        <p:cTn id="31" dur="500" fill="hold"/>
                                        <p:tgtEl>
                                          <p:spTgt spid="63493"/>
                                        </p:tgtEl>
                                        <p:attrNameLst>
                                          <p:attrName>ppt_x</p:attrName>
                                        </p:attrNameLst>
                                      </p:cBhvr>
                                      <p:tavLst>
                                        <p:tav tm="0">
                                          <p:val>
                                            <p:strVal val="#ppt_x"/>
                                          </p:val>
                                        </p:tav>
                                        <p:tav tm="100000">
                                          <p:val>
                                            <p:strVal val="#ppt_x"/>
                                          </p:val>
                                        </p:tav>
                                      </p:tavLst>
                                    </p:anim>
                                    <p:anim calcmode="lin" valueType="num">
                                      <p:cBhvr>
                                        <p:cTn id="32" dur="500" fill="hold"/>
                                        <p:tgtEl>
                                          <p:spTgt spid="634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矩形 14"/>
          <p:cNvSpPr/>
          <p:nvPr>
            <p:custDataLst>
              <p:tags r:id="rId1"/>
            </p:custDataLst>
          </p:nvPr>
        </p:nvSpPr>
        <p:spPr>
          <a:xfrm>
            <a:off x="20638" y="842963"/>
            <a:ext cx="9139237" cy="5160962"/>
          </a:xfrm>
          <a:prstGeom prst="rect">
            <a:avLst/>
          </a:prstGeom>
          <a:solidFill>
            <a:srgbClr val="006C67"/>
          </a:solidFill>
          <a:ln w="12700">
            <a:noFill/>
          </a:ln>
        </p:spPr>
        <p:txBody>
          <a:bodyPr anchor="ctr"/>
          <a:p>
            <a:pPr algn="ctr"/>
            <a:endParaRPr lang="zh-CN" altLang="en-US" sz="1200" b="1">
              <a:solidFill>
                <a:srgbClr val="FFFFFF"/>
              </a:solidFill>
            </a:endParaRPr>
          </a:p>
        </p:txBody>
      </p:sp>
      <p:sp>
        <p:nvSpPr>
          <p:cNvPr id="64515" name="文本框 17"/>
          <p:cNvSpPr/>
          <p:nvPr>
            <p:custDataLst>
              <p:tags r:id="rId2"/>
            </p:custDataLst>
          </p:nvPr>
        </p:nvSpPr>
        <p:spPr>
          <a:xfrm>
            <a:off x="460375" y="1471613"/>
            <a:ext cx="8223250" cy="4040187"/>
          </a:xfrm>
          <a:prstGeom prst="rect">
            <a:avLst/>
          </a:prstGeom>
          <a:solidFill>
            <a:schemeClr val="bg1"/>
          </a:solidFill>
          <a:ln w="9525">
            <a:noFill/>
          </a:ln>
        </p:spPr>
        <p:txBody>
          <a:bodyPr wrap="square" anchor="t">
            <a:spAutoFit/>
          </a:bodyPr>
          <a:p>
            <a:pPr marL="342900" indent="-342900">
              <a:lnSpc>
                <a:spcPct val="110000"/>
              </a:lnSpc>
              <a:spcBef>
                <a:spcPct val="20000"/>
              </a:spcBef>
              <a:buClr>
                <a:schemeClr val="hlink"/>
              </a:buClr>
              <a:buSzPct val="70000"/>
            </a:pPr>
            <a:r>
              <a:rPr lang="zh-CN" altLang="en-US" sz="2500" b="1">
                <a:solidFill>
                  <a:srgbClr val="FF0000"/>
                </a:solidFill>
                <a:latin typeface="微软雅黑" panose="020B0503020204020204" pitchFamily="34" charset="-122"/>
                <a:sym typeface="宋体" panose="02010600030101010101" pitchFamily="2" charset="-122"/>
              </a:rPr>
              <a:t>细胞是基本的生命系统</a:t>
            </a:r>
            <a:endParaRPr lang="zh-CN" altLang="en-US" sz="2500" b="1">
              <a:solidFill>
                <a:srgbClr val="FF0000"/>
              </a:solidFill>
              <a:ea typeface="楷体_GB2312" panose="02010600030101010101" pitchFamily="49"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a:p>
            <a:pPr marL="342900" indent="-342900">
              <a:lnSpc>
                <a:spcPct val="110000"/>
              </a:lnSpc>
              <a:spcBef>
                <a:spcPct val="20000"/>
              </a:spcBef>
              <a:buClr>
                <a:schemeClr val="hlink"/>
              </a:buClr>
              <a:buSzPct val="70000"/>
            </a:pPr>
            <a:endParaRPr lang="zh-CN" altLang="en-US" sz="2500" b="1">
              <a:solidFill>
                <a:srgbClr val="000000"/>
              </a:solidFill>
              <a:latin typeface="微软雅黑" panose="020B0503020204020204" pitchFamily="34" charset="-122"/>
              <a:sym typeface="宋体" panose="02010600030101010101" pitchFamily="2" charset="-122"/>
            </a:endParaRPr>
          </a:p>
        </p:txBody>
      </p:sp>
      <p:sp>
        <p:nvSpPr>
          <p:cNvPr id="64516" name="文本框 33793"/>
          <p:cNvSpPr/>
          <p:nvPr>
            <p:custDataLst>
              <p:tags r:id="rId3"/>
            </p:custDataLst>
          </p:nvPr>
        </p:nvSpPr>
        <p:spPr>
          <a:xfrm>
            <a:off x="2870200" y="2535238"/>
            <a:ext cx="1820863" cy="2122487"/>
          </a:xfrm>
          <a:prstGeom prst="rect">
            <a:avLst/>
          </a:prstGeom>
          <a:noFill/>
          <a:ln w="9525">
            <a:noFill/>
          </a:ln>
        </p:spPr>
        <p:txBody>
          <a:bodyPr wrap="square" anchor="t">
            <a:spAutoFit/>
          </a:bodyPr>
          <a:p>
            <a:pPr>
              <a:spcBef>
                <a:spcPct val="50000"/>
              </a:spcBef>
            </a:pPr>
            <a:r>
              <a:rPr lang="zh-CN" altLang="en-US" sz="2400" b="1">
                <a:solidFill>
                  <a:srgbClr val="FF0000"/>
                </a:solidFill>
                <a:latin typeface="微软雅黑" panose="020B0503020204020204" pitchFamily="34" charset="-122"/>
                <a:sym typeface="Arial" panose="020B0604020202020204" pitchFamily="34" charset="0"/>
              </a:rPr>
              <a:t>非细胞生物</a:t>
            </a:r>
            <a:endParaRPr lang="zh-CN" altLang="en-US" sz="2400" b="1">
              <a:solidFill>
                <a:srgbClr val="FF0000"/>
              </a:solidFill>
              <a:latin typeface="微软雅黑" panose="020B0503020204020204" pitchFamily="34" charset="-122"/>
              <a:sym typeface="Arial" panose="020B0604020202020204" pitchFamily="34" charset="0"/>
            </a:endParaRPr>
          </a:p>
          <a:p>
            <a:pPr>
              <a:spcBef>
                <a:spcPct val="50000"/>
              </a:spcBef>
            </a:pPr>
            <a:endParaRPr lang="zh-CN" altLang="en-US" sz="2400" b="1">
              <a:solidFill>
                <a:srgbClr val="FF0000"/>
              </a:solidFill>
              <a:latin typeface="微软雅黑" panose="020B0503020204020204" pitchFamily="34" charset="-122"/>
              <a:sym typeface="Arial" panose="020B0604020202020204" pitchFamily="34" charset="0"/>
            </a:endParaRPr>
          </a:p>
          <a:p>
            <a:pPr>
              <a:spcBef>
                <a:spcPct val="50000"/>
              </a:spcBef>
            </a:pPr>
            <a:endParaRPr lang="zh-CN" altLang="en-US" sz="2400" b="1">
              <a:solidFill>
                <a:srgbClr val="FF0000"/>
              </a:solidFill>
              <a:latin typeface="微软雅黑" panose="020B0503020204020204" pitchFamily="34" charset="-122"/>
              <a:sym typeface="Arial" panose="020B0604020202020204" pitchFamily="34" charset="0"/>
            </a:endParaRPr>
          </a:p>
          <a:p>
            <a:pPr>
              <a:spcBef>
                <a:spcPct val="50000"/>
              </a:spcBef>
            </a:pPr>
            <a:r>
              <a:rPr lang="zh-CN" altLang="en-US" sz="2400" b="1">
                <a:solidFill>
                  <a:srgbClr val="FF0000"/>
                </a:solidFill>
                <a:latin typeface="微软雅黑" panose="020B0503020204020204" pitchFamily="34" charset="-122"/>
                <a:sym typeface="Arial" panose="020B0604020202020204" pitchFamily="34" charset="0"/>
              </a:rPr>
              <a:t>细胞生物</a:t>
            </a:r>
            <a:endParaRPr lang="zh-CN" altLang="en-US" sz="2400" b="1">
              <a:solidFill>
                <a:srgbClr val="FF0000"/>
              </a:solidFill>
              <a:latin typeface="微软雅黑" panose="020B0503020204020204" pitchFamily="34" charset="-122"/>
              <a:sym typeface="Arial" panose="020B0604020202020204" pitchFamily="34" charset="0"/>
            </a:endParaRPr>
          </a:p>
        </p:txBody>
      </p:sp>
      <p:sp>
        <p:nvSpPr>
          <p:cNvPr id="64517" name="矩形 33794"/>
          <p:cNvSpPr/>
          <p:nvPr>
            <p:custDataLst>
              <p:tags r:id="rId4"/>
            </p:custDataLst>
          </p:nvPr>
        </p:nvSpPr>
        <p:spPr>
          <a:xfrm>
            <a:off x="2249488" y="3198813"/>
            <a:ext cx="446087" cy="828675"/>
          </a:xfrm>
          <a:prstGeom prst="rect">
            <a:avLst/>
          </a:prstGeom>
          <a:noFill/>
          <a:ln w="9525">
            <a:noFill/>
          </a:ln>
        </p:spPr>
        <p:txBody>
          <a:bodyPr anchor="t">
            <a:spAutoFit/>
          </a:bodyPr>
          <a:p>
            <a:r>
              <a:rPr lang="zh-CN" altLang="en-US" sz="2400" b="1">
                <a:solidFill>
                  <a:srgbClr val="FF0000"/>
                </a:solidFill>
                <a:latin typeface="微软雅黑" panose="020B0503020204020204" pitchFamily="34" charset="-122"/>
                <a:sym typeface="Arial" panose="020B0604020202020204" pitchFamily="34" charset="0"/>
              </a:rPr>
              <a:t>生物</a:t>
            </a:r>
            <a:endParaRPr lang="zh-CN" altLang="en-US" sz="2400" b="1">
              <a:solidFill>
                <a:srgbClr val="FF0000"/>
              </a:solidFill>
              <a:latin typeface="微软雅黑" panose="020B0503020204020204" pitchFamily="34" charset="-122"/>
              <a:sym typeface="Arial" panose="020B0604020202020204" pitchFamily="34" charset="0"/>
            </a:endParaRPr>
          </a:p>
        </p:txBody>
      </p:sp>
      <p:sp>
        <p:nvSpPr>
          <p:cNvPr id="64518" name="矩形 33795"/>
          <p:cNvSpPr/>
          <p:nvPr>
            <p:custDataLst>
              <p:tags r:id="rId5"/>
            </p:custDataLst>
          </p:nvPr>
        </p:nvSpPr>
        <p:spPr>
          <a:xfrm>
            <a:off x="4451350" y="3824288"/>
            <a:ext cx="1782763" cy="1198562"/>
          </a:xfrm>
          <a:prstGeom prst="rect">
            <a:avLst/>
          </a:prstGeom>
          <a:noFill/>
          <a:ln w="9525">
            <a:noFill/>
          </a:ln>
        </p:spPr>
        <p:txBody>
          <a:bodyPr anchor="t">
            <a:spAutoFit/>
          </a:bodyPr>
          <a:p>
            <a:r>
              <a:rPr lang="zh-CN" altLang="en-US" sz="2400" b="1">
                <a:solidFill>
                  <a:srgbClr val="FF0000"/>
                </a:solidFill>
                <a:latin typeface="微软雅黑" panose="020B0503020204020204" pitchFamily="34" charset="-122"/>
                <a:sym typeface="Arial" panose="020B0604020202020204" pitchFamily="34" charset="0"/>
              </a:rPr>
              <a:t>单细胞生物</a:t>
            </a:r>
            <a:endParaRPr lang="zh-CN" altLang="en-US" sz="2400" b="1">
              <a:solidFill>
                <a:srgbClr val="FF0000"/>
              </a:solidFill>
              <a:latin typeface="微软雅黑" panose="020B0503020204020204" pitchFamily="34" charset="-122"/>
              <a:sym typeface="Arial" panose="020B0604020202020204" pitchFamily="34" charset="0"/>
            </a:endParaRPr>
          </a:p>
          <a:p>
            <a:endParaRPr lang="zh-CN" altLang="en-US" sz="2400" b="1">
              <a:solidFill>
                <a:srgbClr val="FF0000"/>
              </a:solidFill>
              <a:latin typeface="微软雅黑" panose="020B0503020204020204" pitchFamily="34" charset="-122"/>
              <a:sym typeface="Arial" panose="020B0604020202020204" pitchFamily="34" charset="0"/>
            </a:endParaRPr>
          </a:p>
          <a:p>
            <a:r>
              <a:rPr lang="zh-CN" altLang="en-US" sz="2400" b="1">
                <a:solidFill>
                  <a:srgbClr val="FF0000"/>
                </a:solidFill>
                <a:latin typeface="微软雅黑" panose="020B0503020204020204" pitchFamily="34" charset="-122"/>
                <a:sym typeface="Arial" panose="020B0604020202020204" pitchFamily="34" charset="0"/>
              </a:rPr>
              <a:t>多细胞生物</a:t>
            </a:r>
            <a:endParaRPr lang="zh-CN" altLang="en-US" sz="2400" b="1">
              <a:solidFill>
                <a:srgbClr val="FF0000"/>
              </a:solidFill>
              <a:latin typeface="微软雅黑" panose="020B0503020204020204" pitchFamily="34" charset="-122"/>
              <a:sym typeface="Arial" panose="020B0604020202020204" pitchFamily="34" charset="0"/>
            </a:endParaRPr>
          </a:p>
        </p:txBody>
      </p:sp>
      <p:sp>
        <p:nvSpPr>
          <p:cNvPr id="64519" name="矩形 33796"/>
          <p:cNvSpPr/>
          <p:nvPr>
            <p:custDataLst>
              <p:tags r:id="rId6"/>
            </p:custDataLst>
          </p:nvPr>
        </p:nvSpPr>
        <p:spPr>
          <a:xfrm>
            <a:off x="4532313" y="2524125"/>
            <a:ext cx="1782762" cy="460375"/>
          </a:xfrm>
          <a:prstGeom prst="rect">
            <a:avLst/>
          </a:prstGeom>
          <a:noFill/>
          <a:ln w="9525">
            <a:noFill/>
          </a:ln>
        </p:spPr>
        <p:txBody>
          <a:bodyPr anchor="t">
            <a:spAutoFit/>
          </a:bodyPr>
          <a:p>
            <a:r>
              <a:rPr lang="zh-CN" altLang="en-US" sz="2400" b="1">
                <a:solidFill>
                  <a:srgbClr val="FF0000"/>
                </a:solidFill>
                <a:latin typeface="微软雅黑" panose="020B0503020204020204" pitchFamily="34" charset="-122"/>
                <a:sym typeface="Arial" panose="020B0604020202020204" pitchFamily="34" charset="0"/>
              </a:rPr>
              <a:t>：病毒</a:t>
            </a:r>
            <a:endParaRPr lang="zh-CN" altLang="en-US" sz="2400" b="1">
              <a:solidFill>
                <a:srgbClr val="FF0000"/>
              </a:solidFill>
              <a:latin typeface="微软雅黑" panose="020B0503020204020204" pitchFamily="34" charset="-122"/>
              <a:sym typeface="Arial" panose="020B0604020202020204" pitchFamily="34" charset="0"/>
            </a:endParaRPr>
          </a:p>
        </p:txBody>
      </p:sp>
      <p:sp>
        <p:nvSpPr>
          <p:cNvPr id="64520" name="左大括号 33797"/>
          <p:cNvSpPr/>
          <p:nvPr>
            <p:custDataLst>
              <p:tags r:id="rId7"/>
            </p:custDataLst>
          </p:nvPr>
        </p:nvSpPr>
        <p:spPr>
          <a:xfrm>
            <a:off x="2667000" y="2776538"/>
            <a:ext cx="165100" cy="1458912"/>
          </a:xfrm>
          <a:prstGeom prst="leftBrace">
            <a:avLst>
              <a:gd name="adj1" fmla="val 73392"/>
              <a:gd name="adj2" fmla="val 50000"/>
            </a:avLst>
          </a:prstGeom>
          <a:noFill/>
          <a:ln w="57150" cap="flat" cmpd="sng">
            <a:solidFill>
              <a:schemeClr val="tx1"/>
            </a:solidFill>
            <a:prstDash val="solid"/>
            <a:headEnd type="none" w="med" len="med"/>
            <a:tailEnd type="none" w="med" len="med"/>
          </a:ln>
        </p:spPr>
        <p:txBody>
          <a:bodyPr wrap="none" anchor="ctr"/>
          <a:p>
            <a:pPr algn="ctr"/>
            <a:endParaRPr lang="zh-CN" altLang="en-US" sz="2400" b="1">
              <a:solidFill>
                <a:srgbClr val="FF0000"/>
              </a:solidFill>
              <a:latin typeface="微软雅黑" panose="020B0503020204020204" pitchFamily="34" charset="-122"/>
              <a:sym typeface="Arial" panose="020B0604020202020204" pitchFamily="34" charset="0"/>
            </a:endParaRPr>
          </a:p>
        </p:txBody>
      </p:sp>
      <p:sp>
        <p:nvSpPr>
          <p:cNvPr id="64521" name="左大括号 33798"/>
          <p:cNvSpPr/>
          <p:nvPr>
            <p:custDataLst>
              <p:tags r:id="rId8"/>
            </p:custDataLst>
          </p:nvPr>
        </p:nvSpPr>
        <p:spPr>
          <a:xfrm>
            <a:off x="4368800" y="4059238"/>
            <a:ext cx="82550" cy="687387"/>
          </a:xfrm>
          <a:prstGeom prst="leftBrace">
            <a:avLst>
              <a:gd name="adj1" fmla="val 69275"/>
              <a:gd name="adj2" fmla="val 50000"/>
            </a:avLst>
          </a:prstGeom>
          <a:noFill/>
          <a:ln w="57150" cap="flat" cmpd="sng">
            <a:solidFill>
              <a:schemeClr val="tx1"/>
            </a:solidFill>
            <a:prstDash val="solid"/>
            <a:headEnd type="none" w="med" len="med"/>
            <a:tailEnd type="none" w="med" len="med"/>
          </a:ln>
        </p:spPr>
        <p:txBody>
          <a:bodyPr wrap="none" anchor="ctr"/>
          <a:p>
            <a:pPr algn="ctr"/>
            <a:endParaRPr lang="zh-CN" altLang="en-US" sz="2400" b="1">
              <a:solidFill>
                <a:srgbClr val="FF0000"/>
              </a:solidFill>
              <a:latin typeface="微软雅黑" panose="020B0503020204020204" pitchFamily="34" charset="-122"/>
              <a:sym typeface="Arial" panose="020B0604020202020204" pitchFamily="34" charset="0"/>
            </a:endParaRPr>
          </a:p>
        </p:txBody>
      </p:sp>
      <p:grpSp>
        <p:nvGrpSpPr>
          <p:cNvPr id="64522" name="组合 5"/>
          <p:cNvGrpSpPr/>
          <p:nvPr/>
        </p:nvGrpSpPr>
        <p:grpSpPr>
          <a:xfrm>
            <a:off x="63500" y="88900"/>
            <a:ext cx="893763" cy="758825"/>
            <a:chOff x="-6577" y="-874"/>
            <a:chExt cx="1191563" cy="1012157"/>
          </a:xfrm>
        </p:grpSpPr>
        <p:sp>
          <p:nvSpPr>
            <p:cNvPr id="64523" name="矩形: 圆角 6"/>
            <p:cNvSpPr/>
            <p:nvPr>
              <p:custDataLst>
                <p:tags r:id="rId9"/>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4524"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4525" name="medal-variant-with-star_30347"/>
            <p:cNvSpPr>
              <a:spLocks noChangeAspect="1"/>
            </p:cNvSpPr>
            <p:nvPr>
              <p:custDataLst>
                <p:tags r:id="rId10"/>
              </p:custDataLst>
            </p:nvPr>
          </p:nvSpPr>
          <p:spPr>
            <a:xfrm>
              <a:off x="278975" y="531"/>
              <a:ext cx="534394" cy="737719"/>
            </a:xfrm>
            <a:solidFill>
              <a:schemeClr val="bg1"/>
            </a:solidFill>
            <a:ln w="9525">
              <a:noFill/>
            </a:ln>
          </p:spPr>
          <p:txBody>
            <a:bodyPr/>
            <a:p>
              <a:endParaRPr lang="zh-CN" altLang="en-US"/>
            </a:p>
          </p:txBody>
        </p:sp>
      </p:grpSp>
    </p:spTree>
    <p:custDataLst>
      <p:tags r:id="rId11"/>
    </p:custData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文本框 6"/>
          <p:cNvSpPr/>
          <p:nvPr>
            <p:custDataLst>
              <p:tags r:id="rId1"/>
            </p:custDataLst>
          </p:nvPr>
        </p:nvSpPr>
        <p:spPr>
          <a:xfrm>
            <a:off x="1096963" y="134938"/>
            <a:ext cx="7950200" cy="522287"/>
          </a:xfrm>
          <a:prstGeom prst="rect">
            <a:avLst/>
          </a:prstGeom>
          <a:noFill/>
          <a:ln w="9525">
            <a:noFill/>
          </a:ln>
        </p:spPr>
        <p:txBody>
          <a:bodyPr wrap="square" anchor="t">
            <a:spAutoFit/>
          </a:bodyPr>
          <a:p>
            <a:r>
              <a:rPr lang="zh-CN" altLang="en-US" sz="2800">
                <a:solidFill>
                  <a:srgbClr val="0000FF"/>
                </a:solidFill>
              </a:rPr>
              <a:t>二、细胞是基本的生命系统</a:t>
            </a:r>
            <a:endParaRPr lang="zh-CN" altLang="en-US" sz="2800">
              <a:solidFill>
                <a:srgbClr val="0000FF"/>
              </a:solidFill>
            </a:endParaRPr>
          </a:p>
        </p:txBody>
      </p:sp>
      <p:sp>
        <p:nvSpPr>
          <p:cNvPr id="65539" name="文本框 1"/>
          <p:cNvSpPr/>
          <p:nvPr>
            <p:custDataLst>
              <p:tags r:id="rId2"/>
            </p:custDataLst>
          </p:nvPr>
        </p:nvSpPr>
        <p:spPr>
          <a:xfrm>
            <a:off x="242888" y="1785938"/>
            <a:ext cx="2673350" cy="522287"/>
          </a:xfrm>
          <a:prstGeom prst="rect">
            <a:avLst/>
          </a:prstGeom>
          <a:noFill/>
          <a:ln w="9525">
            <a:noFill/>
          </a:ln>
        </p:spPr>
        <p:txBody>
          <a:bodyPr wrap="square" anchor="t">
            <a:spAutoFit/>
          </a:bodyPr>
          <a:p>
            <a:r>
              <a:rPr lang="zh-CN" altLang="zh-CN" sz="2800">
                <a:solidFill>
                  <a:srgbClr val="C00000"/>
                </a:solidFill>
                <a:latin typeface="微软雅黑" panose="020B0503020204020204" pitchFamily="34" charset="-122"/>
              </a:rPr>
              <a:t>① 单细胞生物</a:t>
            </a:r>
            <a:endParaRPr lang="zh-CN" altLang="zh-CN" sz="2800">
              <a:solidFill>
                <a:srgbClr val="C00000"/>
              </a:solidFill>
              <a:latin typeface="微软雅黑" panose="020B0503020204020204" pitchFamily="34" charset="-122"/>
            </a:endParaRPr>
          </a:p>
        </p:txBody>
      </p:sp>
      <p:sp>
        <p:nvSpPr>
          <p:cNvPr id="65540" name="文本框 7"/>
          <p:cNvSpPr/>
          <p:nvPr>
            <p:custDataLst>
              <p:tags r:id="rId3"/>
            </p:custDataLst>
          </p:nvPr>
        </p:nvSpPr>
        <p:spPr>
          <a:xfrm>
            <a:off x="2762250" y="1785938"/>
            <a:ext cx="5589588" cy="460375"/>
          </a:xfrm>
          <a:prstGeom prst="rect">
            <a:avLst/>
          </a:prstGeom>
          <a:noFill/>
          <a:ln w="9525">
            <a:noFill/>
          </a:ln>
        </p:spPr>
        <p:txBody>
          <a:bodyPr wrap="square" anchor="t">
            <a:spAutoFit/>
          </a:bodyPr>
          <a:p>
            <a:r>
              <a:rPr lang="zh-CN" altLang="zh-CN" sz="2400">
                <a:latin typeface="微软雅黑" panose="020B0503020204020204" pitchFamily="34" charset="-122"/>
              </a:rPr>
              <a:t>单个细胞就能完成各项生命活动</a:t>
            </a:r>
            <a:endParaRPr lang="zh-CN" altLang="zh-CN" sz="2400">
              <a:latin typeface="微软雅黑" panose="020B0503020204020204" pitchFamily="34" charset="-122"/>
            </a:endParaRPr>
          </a:p>
        </p:txBody>
      </p:sp>
      <p:pic>
        <p:nvPicPr>
          <p:cNvPr id="65541" name="图片 8"/>
          <p:cNvPicPr>
            <a:picLocks noGrp="1" noChangeAspect="1"/>
          </p:cNvPicPr>
          <p:nvPr>
            <p:custDataLst>
              <p:tags r:id="rId4"/>
            </p:custDataLst>
          </p:nvPr>
        </p:nvPicPr>
        <p:blipFill>
          <a:blip r:embed="rId5"/>
          <a:stretch>
            <a:fillRect/>
          </a:stretch>
        </p:blipFill>
        <p:spPr>
          <a:xfrm>
            <a:off x="565150" y="2484438"/>
            <a:ext cx="1701800" cy="3344862"/>
          </a:xfrm>
          <a:prstGeom prst="rect">
            <a:avLst/>
          </a:prstGeom>
          <a:noFill/>
          <a:ln w="9525">
            <a:noFill/>
          </a:ln>
        </p:spPr>
      </p:pic>
      <p:sp>
        <p:nvSpPr>
          <p:cNvPr id="65542" name="文本框 3"/>
          <p:cNvSpPr/>
          <p:nvPr>
            <p:custDataLst>
              <p:tags r:id="rId6"/>
            </p:custDataLst>
          </p:nvPr>
        </p:nvSpPr>
        <p:spPr>
          <a:xfrm>
            <a:off x="661988" y="5868988"/>
            <a:ext cx="1250950" cy="522287"/>
          </a:xfrm>
          <a:prstGeom prst="rect">
            <a:avLst/>
          </a:prstGeom>
          <a:noFill/>
          <a:ln w="9525">
            <a:noFill/>
          </a:ln>
        </p:spPr>
        <p:txBody>
          <a:bodyPr wrap="square" anchor="t">
            <a:spAutoFit/>
          </a:bodyPr>
          <a:p>
            <a:r>
              <a:rPr lang="zh-CN" altLang="zh-CN" sz="2800">
                <a:latin typeface="微软雅黑" panose="020B0503020204020204" pitchFamily="34" charset="-122"/>
              </a:rPr>
              <a:t>草履虫</a:t>
            </a:r>
            <a:endParaRPr lang="zh-CN" altLang="zh-CN" sz="2800">
              <a:latin typeface="微软雅黑" panose="020B0503020204020204" pitchFamily="34" charset="-122"/>
            </a:endParaRPr>
          </a:p>
        </p:txBody>
      </p:sp>
      <p:pic>
        <p:nvPicPr>
          <p:cNvPr id="65543" name="图片 1" descr="蓝藻"/>
          <p:cNvPicPr>
            <a:picLocks noChangeAspect="1"/>
          </p:cNvPicPr>
          <p:nvPr>
            <p:custDataLst>
              <p:tags r:id="rId7"/>
            </p:custDataLst>
          </p:nvPr>
        </p:nvPicPr>
        <p:blipFill>
          <a:blip r:embed="rId8"/>
          <a:stretch>
            <a:fillRect/>
          </a:stretch>
        </p:blipFill>
        <p:spPr>
          <a:xfrm>
            <a:off x="2916238" y="2603500"/>
            <a:ext cx="2033587" cy="1563688"/>
          </a:xfrm>
          <a:prstGeom prst="rect">
            <a:avLst/>
          </a:prstGeom>
          <a:noFill/>
          <a:ln w="9525">
            <a:noFill/>
          </a:ln>
        </p:spPr>
      </p:pic>
      <p:sp>
        <p:nvSpPr>
          <p:cNvPr id="65544" name="文本框 4"/>
          <p:cNvSpPr/>
          <p:nvPr>
            <p:custDataLst>
              <p:tags r:id="rId9"/>
            </p:custDataLst>
          </p:nvPr>
        </p:nvSpPr>
        <p:spPr>
          <a:xfrm>
            <a:off x="3189288" y="4267200"/>
            <a:ext cx="1387475" cy="522288"/>
          </a:xfrm>
          <a:prstGeom prst="rect">
            <a:avLst/>
          </a:prstGeom>
          <a:noFill/>
          <a:ln w="9525">
            <a:noFill/>
          </a:ln>
        </p:spPr>
        <p:txBody>
          <a:bodyPr wrap="square" anchor="t">
            <a:spAutoFit/>
          </a:bodyPr>
          <a:p>
            <a:r>
              <a:rPr lang="zh-CN" altLang="zh-CN" sz="2800">
                <a:latin typeface="微软雅黑" panose="020B0503020204020204" pitchFamily="34" charset="-122"/>
              </a:rPr>
              <a:t>蓝细菌</a:t>
            </a:r>
            <a:endParaRPr lang="zh-CN" altLang="zh-CN" sz="2800">
              <a:latin typeface="微软雅黑" panose="020B0503020204020204" pitchFamily="34" charset="-122"/>
            </a:endParaRPr>
          </a:p>
        </p:txBody>
      </p:sp>
      <p:pic>
        <p:nvPicPr>
          <p:cNvPr id="65545" name="图片 2" descr="大肠杆菌"/>
          <p:cNvPicPr>
            <a:picLocks noChangeAspect="1"/>
          </p:cNvPicPr>
          <p:nvPr>
            <p:custDataLst>
              <p:tags r:id="rId10"/>
            </p:custDataLst>
          </p:nvPr>
        </p:nvPicPr>
        <p:blipFill>
          <a:blip r:embed="rId11"/>
          <a:stretch>
            <a:fillRect/>
          </a:stretch>
        </p:blipFill>
        <p:spPr>
          <a:xfrm>
            <a:off x="5602288" y="2762250"/>
            <a:ext cx="3373437" cy="1316038"/>
          </a:xfrm>
          <a:prstGeom prst="rect">
            <a:avLst/>
          </a:prstGeom>
          <a:noFill/>
          <a:ln w="9525">
            <a:noFill/>
          </a:ln>
        </p:spPr>
      </p:pic>
      <p:sp>
        <p:nvSpPr>
          <p:cNvPr id="65546" name="文本框 9"/>
          <p:cNvSpPr/>
          <p:nvPr>
            <p:custDataLst>
              <p:tags r:id="rId12"/>
            </p:custDataLst>
          </p:nvPr>
        </p:nvSpPr>
        <p:spPr>
          <a:xfrm>
            <a:off x="5740400" y="4005263"/>
            <a:ext cx="1949450" cy="522287"/>
          </a:xfrm>
          <a:prstGeom prst="rect">
            <a:avLst/>
          </a:prstGeom>
          <a:noFill/>
          <a:ln w="9525">
            <a:noFill/>
          </a:ln>
        </p:spPr>
        <p:txBody>
          <a:bodyPr wrap="square" anchor="t">
            <a:spAutoFit/>
          </a:bodyPr>
          <a:p>
            <a:r>
              <a:rPr lang="zh-CN" altLang="zh-CN" sz="2800">
                <a:latin typeface="微软雅黑" panose="020B0503020204020204" pitchFamily="34" charset="-122"/>
              </a:rPr>
              <a:t>大肠杆菌</a:t>
            </a:r>
            <a:endParaRPr lang="zh-CN" altLang="zh-CN" sz="2800">
              <a:latin typeface="微软雅黑" panose="020B0503020204020204" pitchFamily="34" charset="-122"/>
            </a:endParaRPr>
          </a:p>
        </p:txBody>
      </p:sp>
      <p:sp>
        <p:nvSpPr>
          <p:cNvPr id="65547" name="文本框 16"/>
          <p:cNvSpPr/>
          <p:nvPr>
            <p:custDataLst>
              <p:tags r:id="rId13"/>
            </p:custDataLst>
          </p:nvPr>
        </p:nvSpPr>
        <p:spPr>
          <a:xfrm>
            <a:off x="2154238" y="5453063"/>
            <a:ext cx="6821487" cy="954087"/>
          </a:xfrm>
          <a:prstGeom prst="rect">
            <a:avLst/>
          </a:prstGeom>
          <a:noFill/>
          <a:ln w="9525">
            <a:noFill/>
          </a:ln>
        </p:spPr>
        <p:txBody>
          <a:bodyPr wrap="square" anchor="t">
            <a:spAutoFit/>
          </a:bodyPr>
          <a:p>
            <a:r>
              <a:rPr lang="zh-CN" altLang="en-US" sz="2800">
                <a:solidFill>
                  <a:srgbClr val="FF0000"/>
                </a:solidFill>
                <a:latin typeface="微软雅黑" panose="020B0503020204020204" pitchFamily="34" charset="-122"/>
              </a:rPr>
              <a:t>草履虫能进行运动、分裂、摄食、呼吸、生长、应激性等生命活动。</a:t>
            </a:r>
            <a:endParaRPr lang="zh-CN" altLang="en-US" sz="2800">
              <a:solidFill>
                <a:srgbClr val="FF0000"/>
              </a:solidFill>
              <a:latin typeface="微软雅黑" panose="020B0503020204020204" pitchFamily="34" charset="-122"/>
            </a:endParaRPr>
          </a:p>
        </p:txBody>
      </p:sp>
      <p:grpSp>
        <p:nvGrpSpPr>
          <p:cNvPr id="65548" name="组合 5"/>
          <p:cNvGrpSpPr/>
          <p:nvPr/>
        </p:nvGrpSpPr>
        <p:grpSpPr>
          <a:xfrm>
            <a:off x="63500" y="88900"/>
            <a:ext cx="893763" cy="758825"/>
            <a:chOff x="-6577" y="-874"/>
            <a:chExt cx="1191563" cy="1012157"/>
          </a:xfrm>
        </p:grpSpPr>
        <p:sp>
          <p:nvSpPr>
            <p:cNvPr id="65549" name="矩形: 圆角 6"/>
            <p:cNvSpPr/>
            <p:nvPr>
              <p:custDataLst>
                <p:tags r:id="rId14"/>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5550"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5551" name="medal-variant-with-star_30347"/>
            <p:cNvSpPr>
              <a:spLocks noChangeAspect="1"/>
            </p:cNvSpPr>
            <p:nvPr>
              <p:custDataLst>
                <p:tags r:id="rId15"/>
              </p:custDataLst>
            </p:nvPr>
          </p:nvSpPr>
          <p:spPr>
            <a:xfrm>
              <a:off x="278975" y="531"/>
              <a:ext cx="534394" cy="737719"/>
            </a:xfrm>
            <a:solidFill>
              <a:schemeClr val="bg1"/>
            </a:solidFill>
            <a:ln w="9525">
              <a:noFill/>
            </a:ln>
          </p:spPr>
          <p:txBody>
            <a:bodyPr/>
            <a:p>
              <a:endParaRPr lang="zh-CN" altLang="en-US"/>
            </a:p>
          </p:txBody>
        </p:sp>
      </p:grpSp>
      <p:sp>
        <p:nvSpPr>
          <p:cNvPr id="65552" name="文本框 2"/>
          <p:cNvSpPr/>
          <p:nvPr>
            <p:custDataLst>
              <p:tags r:id="rId16"/>
            </p:custDataLst>
          </p:nvPr>
        </p:nvSpPr>
        <p:spPr>
          <a:xfrm>
            <a:off x="661988" y="587375"/>
            <a:ext cx="8199437" cy="1198563"/>
          </a:xfrm>
          <a:prstGeom prst="rect">
            <a:avLst/>
          </a:prstGeom>
          <a:noFill/>
          <a:ln w="9525">
            <a:noFill/>
          </a:ln>
        </p:spPr>
        <p:txBody>
          <a:bodyPr wrap="square" anchor="t">
            <a:spAutoFit/>
          </a:bodyPr>
          <a:p>
            <a:r>
              <a:rPr lang="zh-CN" altLang="en-US" sz="2400">
                <a:solidFill>
                  <a:srgbClr val="0000FF"/>
                </a:solidFill>
                <a:sym typeface="微软雅黑" panose="020B0503020204020204" pitchFamily="34" charset="-122"/>
              </a:rPr>
              <a:t>思考与讨论</a:t>
            </a:r>
            <a:r>
              <a:rPr lang="en-US" altLang="zh-CN" sz="2400">
                <a:solidFill>
                  <a:srgbClr val="0000FF"/>
                </a:solidFill>
                <a:sym typeface="微软雅黑" panose="020B0503020204020204" pitchFamily="34" charset="-122"/>
              </a:rPr>
              <a:t>:</a:t>
            </a:r>
            <a:endParaRPr lang="en-US" altLang="zh-CN" sz="2400">
              <a:solidFill>
                <a:srgbClr val="0000FF"/>
              </a:solidFill>
              <a:sym typeface="微软雅黑" panose="020B0503020204020204" pitchFamily="34" charset="-122"/>
            </a:endParaRPr>
          </a:p>
          <a:p>
            <a:r>
              <a:rPr lang="zh-CN" altLang="zh-CN" sz="2400">
                <a:solidFill>
                  <a:srgbClr val="0000FF"/>
                </a:solidFill>
                <a:sym typeface="微软雅黑" panose="020B0503020204020204" pitchFamily="34" charset="-122"/>
              </a:rPr>
              <a:t>人、竹子、草履虫、病毒怎么完成取食、生长、运动、</a:t>
            </a:r>
            <a:endParaRPr lang="zh-CN" altLang="zh-CN" sz="2400">
              <a:solidFill>
                <a:srgbClr val="0000FF"/>
              </a:solidFill>
              <a:sym typeface="微软雅黑" panose="020B0503020204020204" pitchFamily="34" charset="-122"/>
            </a:endParaRPr>
          </a:p>
          <a:p>
            <a:r>
              <a:rPr lang="zh-CN" altLang="zh-CN" sz="2400">
                <a:solidFill>
                  <a:srgbClr val="0000FF"/>
                </a:solidFill>
                <a:sym typeface="微软雅黑" panose="020B0503020204020204" pitchFamily="34" charset="-122"/>
              </a:rPr>
              <a:t>繁殖等生命活动？</a:t>
            </a:r>
            <a:endParaRPr lang="zh-CN" altLang="zh-CN" sz="2400">
              <a:solidFill>
                <a:srgbClr val="0000FF"/>
              </a:solidFill>
              <a:sym typeface="微软雅黑" panose="020B0503020204020204" pitchFamily="34" charset="-122"/>
            </a:endParaRPr>
          </a:p>
        </p:txBody>
      </p:sp>
    </p:spTree>
    <p:custDataLst>
      <p:tags r:id="rId1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Effect transition="in" filter="blinds(horizontal)">
                                      <p:cBhvr>
                                        <p:cTn id="7" dur="500" fill="hold"/>
                                        <p:tgtEl>
                                          <p:spTgt spid="655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0"/>
                                        </p:tgtEl>
                                        <p:attrNameLst>
                                          <p:attrName>style.visibility</p:attrName>
                                        </p:attrNameLst>
                                      </p:cBhvr>
                                      <p:to>
                                        <p:strVal val="visible"/>
                                      </p:to>
                                    </p:set>
                                    <p:animEffect transition="in" filter="blinds(horizontal)">
                                      <p:cBhvr>
                                        <p:cTn id="12" dur="500" fill="hold"/>
                                        <p:tgtEl>
                                          <p:spTgt spid="655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47"/>
                                        </p:tgtEl>
                                        <p:attrNameLst>
                                          <p:attrName>style.visibility</p:attrName>
                                        </p:attrNameLst>
                                      </p:cBhvr>
                                      <p:to>
                                        <p:strVal val="visible"/>
                                      </p:to>
                                    </p:set>
                                    <p:animEffect transition="in" filter="blinds(horizontal)">
                                      <p:cBhvr>
                                        <p:cTn id="17" dur="500" fill="hold"/>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animBg="1"/>
      <p:bldP spid="65540" grpId="0" animBg="1"/>
      <p:bldP spid="655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a:spLocks noGrp="1"/>
          </p:cNvSpPr>
          <p:nvPr>
            <p:ph type="title"/>
          </p:nvPr>
        </p:nvSpPr>
        <p:spPr/>
        <p:txBody>
          <a:bodyPr lIns="68580" tIns="34290" rIns="68580" bIns="34290" anchor="ctr"/>
          <a:p>
            <a:r>
              <a:rPr lang="zh-CN" altLang="en-US"/>
              <a:t>草履虫</a:t>
            </a:r>
            <a:endParaRPr lang="zh-CN" altLang="en-US"/>
          </a:p>
        </p:txBody>
      </p:sp>
      <p:pic>
        <p:nvPicPr>
          <p:cNvPr id="4098" name="内容占位符 3" descr="20080212152701215"/>
          <p:cNvPicPr>
            <a:picLocks noGrp="1" noChangeAspect="1"/>
          </p:cNvPicPr>
          <p:nvPr>
            <p:ph idx="1"/>
          </p:nvPr>
        </p:nvPicPr>
        <p:blipFill>
          <a:blip r:embed="rId1"/>
          <a:stretch>
            <a:fillRect/>
          </a:stretch>
        </p:blipFill>
        <p:spPr>
          <a:xfrm>
            <a:off x="628650" y="2125266"/>
            <a:ext cx="7961710" cy="3818334"/>
          </a:xfr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title"/>
          </p:nvPr>
        </p:nvSpPr>
        <p:spPr>
          <a:xfrm>
            <a:off x="553641" y="948929"/>
            <a:ext cx="7886700" cy="994172"/>
          </a:xfrm>
        </p:spPr>
        <p:txBody>
          <a:bodyPr lIns="68580" tIns="34290" rIns="68580" bIns="34290" anchor="ctr"/>
          <a:p>
            <a:r>
              <a:rPr lang="zh-CN" altLang="en-US"/>
              <a:t>变形虫</a:t>
            </a:r>
            <a:endParaRPr lang="zh-CN" altLang="en-US"/>
          </a:p>
        </p:txBody>
      </p:sp>
      <p:pic>
        <p:nvPicPr>
          <p:cNvPr id="7170" name="内容占位符 3" descr="timg1"/>
          <p:cNvPicPr>
            <a:picLocks noGrp="1" noChangeAspect="1"/>
          </p:cNvPicPr>
          <p:nvPr>
            <p:ph idx="1"/>
          </p:nvPr>
        </p:nvPicPr>
        <p:blipFill>
          <a:blip r:embed="rId1"/>
          <a:stretch>
            <a:fillRect/>
          </a:stretch>
        </p:blipFill>
        <p:spPr>
          <a:xfrm>
            <a:off x="381000" y="1677591"/>
            <a:ext cx="7953375" cy="4337447"/>
          </a:xfr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内容占位符 3" descr="timg3"/>
          <p:cNvPicPr>
            <a:picLocks noGrp="1" noChangeAspect="1"/>
          </p:cNvPicPr>
          <p:nvPr>
            <p:ph idx="1"/>
          </p:nvPr>
        </p:nvPicPr>
        <p:blipFill>
          <a:blip r:embed="rId1"/>
          <a:stretch>
            <a:fillRect/>
          </a:stretch>
        </p:blipFill>
        <p:spPr>
          <a:xfrm>
            <a:off x="1197769" y="875110"/>
            <a:ext cx="7167563" cy="5106590"/>
          </a:xfrm>
        </p:spPr>
      </p:pic>
      <p:sp>
        <p:nvSpPr>
          <p:cNvPr id="8194" name="标题 1"/>
          <p:cNvSpPr>
            <a:spLocks noGrp="1"/>
          </p:cNvSpPr>
          <p:nvPr>
            <p:ph type="title"/>
          </p:nvPr>
        </p:nvSpPr>
        <p:spPr>
          <a:xfrm>
            <a:off x="478631" y="1141810"/>
            <a:ext cx="1071563" cy="994172"/>
          </a:xfrm>
        </p:spPr>
        <p:txBody>
          <a:bodyPr lIns="68580" tIns="34290" rIns="68580" bIns="34290" anchor="ctr">
            <a:normAutofit fontScale="90000"/>
          </a:bodyPr>
          <a:p>
            <a:r>
              <a:rPr lang="zh-CN" altLang="en-US"/>
              <a:t>眼虫</a:t>
            </a:r>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文本框 6"/>
          <p:cNvSpPr/>
          <p:nvPr>
            <p:custDataLst>
              <p:tags r:id="rId1"/>
            </p:custDataLst>
          </p:nvPr>
        </p:nvSpPr>
        <p:spPr>
          <a:xfrm>
            <a:off x="942975" y="300038"/>
            <a:ext cx="2673350" cy="522287"/>
          </a:xfrm>
          <a:prstGeom prst="rect">
            <a:avLst/>
          </a:prstGeom>
          <a:noFill/>
          <a:ln w="9525">
            <a:noFill/>
          </a:ln>
        </p:spPr>
        <p:txBody>
          <a:bodyPr wrap="square" anchor="t">
            <a:spAutoFit/>
          </a:bodyPr>
          <a:p>
            <a:r>
              <a:rPr lang="zh-CN" altLang="zh-CN" sz="2800">
                <a:solidFill>
                  <a:srgbClr val="C00000"/>
                </a:solidFill>
                <a:latin typeface="微软雅黑" panose="020B0503020204020204" pitchFamily="34" charset="-122"/>
              </a:rPr>
              <a:t>② 多细胞生物</a:t>
            </a:r>
            <a:endParaRPr lang="zh-CN" altLang="zh-CN" sz="2800">
              <a:solidFill>
                <a:srgbClr val="C00000"/>
              </a:solidFill>
              <a:latin typeface="微软雅黑" panose="020B0503020204020204" pitchFamily="34" charset="-122"/>
            </a:endParaRPr>
          </a:p>
        </p:txBody>
      </p:sp>
      <p:sp>
        <p:nvSpPr>
          <p:cNvPr id="66563" name="文本框 2"/>
          <p:cNvSpPr/>
          <p:nvPr>
            <p:custDataLst>
              <p:tags r:id="rId2"/>
            </p:custDataLst>
          </p:nvPr>
        </p:nvSpPr>
        <p:spPr>
          <a:xfrm>
            <a:off x="3394075" y="300038"/>
            <a:ext cx="5859463" cy="952500"/>
          </a:xfrm>
          <a:prstGeom prst="rect">
            <a:avLst/>
          </a:prstGeom>
          <a:noFill/>
          <a:ln w="9525">
            <a:noFill/>
          </a:ln>
        </p:spPr>
        <p:txBody>
          <a:bodyPr wrap="square" anchor="t">
            <a:spAutoFit/>
          </a:bodyPr>
          <a:p>
            <a:r>
              <a:rPr lang="zh-CN" altLang="zh-CN" sz="2800">
                <a:latin typeface="微软雅黑" panose="020B0503020204020204" pitchFamily="34" charset="-122"/>
              </a:rPr>
              <a:t>依赖</a:t>
            </a:r>
            <a:r>
              <a:rPr lang="zh-CN" altLang="zh-CN" sz="2800">
                <a:solidFill>
                  <a:srgbClr val="7030A0"/>
                </a:solidFill>
                <a:latin typeface="微软雅黑" panose="020B0503020204020204" pitchFamily="34" charset="-122"/>
              </a:rPr>
              <a:t>各种分化的细胞密切合作</a:t>
            </a:r>
            <a:r>
              <a:rPr lang="zh-CN" altLang="zh-CN" sz="2800">
                <a:latin typeface="微软雅黑" panose="020B0503020204020204" pitchFamily="34" charset="-122"/>
              </a:rPr>
              <a:t>，</a:t>
            </a:r>
            <a:endParaRPr lang="zh-CN" altLang="zh-CN" sz="2800">
              <a:latin typeface="微软雅黑" panose="020B0503020204020204" pitchFamily="34" charset="-122"/>
            </a:endParaRPr>
          </a:p>
          <a:p>
            <a:r>
              <a:rPr lang="zh-CN" altLang="zh-CN" sz="2800">
                <a:latin typeface="微软雅黑" panose="020B0503020204020204" pitchFamily="34" charset="-122"/>
              </a:rPr>
              <a:t>共同完成一系列复杂的生命活动。</a:t>
            </a:r>
            <a:endParaRPr lang="zh-CN" altLang="zh-CN" sz="2800">
              <a:latin typeface="微软雅黑" panose="020B0503020204020204" pitchFamily="34" charset="-122"/>
            </a:endParaRPr>
          </a:p>
        </p:txBody>
      </p:sp>
      <p:sp>
        <p:nvSpPr>
          <p:cNvPr id="66564" name="文本框 1"/>
          <p:cNvSpPr/>
          <p:nvPr>
            <p:custDataLst>
              <p:tags r:id="rId3"/>
            </p:custDataLst>
          </p:nvPr>
        </p:nvSpPr>
        <p:spPr>
          <a:xfrm>
            <a:off x="419100" y="1266825"/>
            <a:ext cx="2362200" cy="520700"/>
          </a:xfrm>
          <a:prstGeom prst="rect">
            <a:avLst/>
          </a:prstGeom>
          <a:noFill/>
          <a:ln w="9525">
            <a:noFill/>
          </a:ln>
        </p:spPr>
        <p:txBody>
          <a:bodyPr wrap="square" anchor="t">
            <a:spAutoFit/>
          </a:bodyPr>
          <a:p>
            <a:r>
              <a:rPr lang="en-US" altLang="zh-CN" sz="2800">
                <a:latin typeface="微软雅黑" panose="020B0503020204020204" pitchFamily="34" charset="-122"/>
              </a:rPr>
              <a:t>b.</a:t>
            </a:r>
            <a:r>
              <a:rPr lang="zh-CN" altLang="en-US" sz="2800">
                <a:latin typeface="微软雅黑" panose="020B0503020204020204" pitchFamily="34" charset="-122"/>
              </a:rPr>
              <a:t>缩手反射</a:t>
            </a:r>
            <a:endParaRPr lang="zh-CN" altLang="en-US" sz="2800">
              <a:latin typeface="微软雅黑" panose="020B0503020204020204" pitchFamily="34" charset="-122"/>
            </a:endParaRPr>
          </a:p>
        </p:txBody>
      </p:sp>
      <p:sp>
        <p:nvSpPr>
          <p:cNvPr id="66565" name="文本框 4"/>
          <p:cNvSpPr/>
          <p:nvPr>
            <p:custDataLst>
              <p:tags r:id="rId4"/>
            </p:custDataLst>
          </p:nvPr>
        </p:nvSpPr>
        <p:spPr>
          <a:xfrm>
            <a:off x="412750" y="1808163"/>
            <a:ext cx="7637463" cy="522287"/>
          </a:xfrm>
          <a:prstGeom prst="rect">
            <a:avLst/>
          </a:prstGeom>
          <a:noFill/>
          <a:ln w="9525">
            <a:noFill/>
          </a:ln>
        </p:spPr>
        <p:txBody>
          <a:bodyPr wrap="square" anchor="t">
            <a:spAutoFit/>
          </a:bodyPr>
          <a:p>
            <a:r>
              <a:rPr lang="zh-CN" altLang="en-US" sz="2800">
                <a:solidFill>
                  <a:srgbClr val="FF0000"/>
                </a:solidFill>
                <a:latin typeface="微软雅黑" panose="020B0503020204020204" pitchFamily="34" charset="-122"/>
              </a:rPr>
              <a:t>完成一个简单的缩手反射需要许多种细胞参与</a:t>
            </a:r>
            <a:endParaRPr lang="zh-CN" altLang="en-US" sz="2800">
              <a:solidFill>
                <a:srgbClr val="FF0000"/>
              </a:solidFill>
              <a:latin typeface="微软雅黑" panose="020B0503020204020204" pitchFamily="34" charset="-122"/>
            </a:endParaRPr>
          </a:p>
        </p:txBody>
      </p:sp>
      <p:pic>
        <p:nvPicPr>
          <p:cNvPr id="66566" name="图片 6"/>
          <p:cNvPicPr>
            <a:picLocks noGrp="1" noChangeAspect="1"/>
          </p:cNvPicPr>
          <p:nvPr>
            <p:custDataLst>
              <p:tags r:id="rId5"/>
            </p:custDataLst>
          </p:nvPr>
        </p:nvPicPr>
        <p:blipFill>
          <a:blip r:embed="rId6"/>
          <a:stretch>
            <a:fillRect/>
          </a:stretch>
        </p:blipFill>
        <p:spPr>
          <a:xfrm>
            <a:off x="504825" y="2393950"/>
            <a:ext cx="7493000" cy="3460750"/>
          </a:xfrm>
          <a:prstGeom prst="rect">
            <a:avLst/>
          </a:prstGeom>
          <a:noFill/>
          <a:ln w="9525">
            <a:noFill/>
          </a:ln>
        </p:spPr>
      </p:pic>
      <p:sp>
        <p:nvSpPr>
          <p:cNvPr id="66567" name="文本框 8"/>
          <p:cNvSpPr/>
          <p:nvPr>
            <p:custDataLst>
              <p:tags r:id="rId7"/>
            </p:custDataLst>
          </p:nvPr>
        </p:nvSpPr>
        <p:spPr>
          <a:xfrm>
            <a:off x="7091363" y="4065588"/>
            <a:ext cx="1289050" cy="954087"/>
          </a:xfrm>
          <a:prstGeom prst="rect">
            <a:avLst/>
          </a:prstGeom>
          <a:noFill/>
          <a:ln w="9525">
            <a:noFill/>
          </a:ln>
        </p:spPr>
        <p:txBody>
          <a:bodyPr wrap="square" anchor="t">
            <a:spAutoFit/>
          </a:bodyPr>
          <a:p>
            <a:pPr algn="ctr"/>
            <a:r>
              <a:rPr lang="zh-CN" altLang="en-US" sz="2800">
                <a:solidFill>
                  <a:srgbClr val="FF0000"/>
                </a:solidFill>
                <a:latin typeface="微软雅黑" panose="020B0503020204020204" pitchFamily="34" charset="-122"/>
              </a:rPr>
              <a:t>感受器</a:t>
            </a:r>
            <a:endParaRPr lang="zh-CN" altLang="en-US" sz="2800">
              <a:solidFill>
                <a:srgbClr val="FF0000"/>
              </a:solidFill>
              <a:latin typeface="微软雅黑" panose="020B0503020204020204" pitchFamily="34" charset="-122"/>
            </a:endParaRPr>
          </a:p>
          <a:p>
            <a:pPr algn="ctr"/>
            <a:r>
              <a:rPr lang="en-US" altLang="zh-CN" sz="2800">
                <a:solidFill>
                  <a:srgbClr val="FF0000"/>
                </a:solidFill>
                <a:latin typeface="微软雅黑" panose="020B0503020204020204" pitchFamily="34" charset="-122"/>
              </a:rPr>
              <a:t>↓</a:t>
            </a:r>
            <a:endParaRPr lang="en-US" altLang="zh-CN" sz="2800">
              <a:solidFill>
                <a:srgbClr val="FF0000"/>
              </a:solidFill>
              <a:latin typeface="微软雅黑" panose="020B0503020204020204" pitchFamily="34" charset="-122"/>
            </a:endParaRPr>
          </a:p>
        </p:txBody>
      </p:sp>
      <p:sp>
        <p:nvSpPr>
          <p:cNvPr id="66568" name="文本框 9"/>
          <p:cNvSpPr/>
          <p:nvPr>
            <p:custDataLst>
              <p:tags r:id="rId8"/>
            </p:custDataLst>
          </p:nvPr>
        </p:nvSpPr>
        <p:spPr>
          <a:xfrm>
            <a:off x="3130550" y="3187700"/>
            <a:ext cx="2511425" cy="522288"/>
          </a:xfrm>
          <a:prstGeom prst="rect">
            <a:avLst/>
          </a:prstGeom>
          <a:noFill/>
          <a:ln w="9525">
            <a:noFill/>
          </a:ln>
        </p:spPr>
        <p:txBody>
          <a:bodyPr wrap="square" anchor="t">
            <a:spAutoFit/>
          </a:bodyPr>
          <a:p>
            <a:r>
              <a:rPr lang="en-US" altLang="zh-CN" sz="2800">
                <a:solidFill>
                  <a:srgbClr val="FF0000"/>
                </a:solidFill>
                <a:latin typeface="微软雅黑" panose="020B0503020204020204" pitchFamily="34" charset="-122"/>
                <a:sym typeface="微软雅黑" panose="020B0503020204020204" pitchFamily="34" charset="-122"/>
              </a:rPr>
              <a:t>←</a:t>
            </a:r>
            <a:r>
              <a:rPr lang="zh-CN" altLang="en-US" sz="2800">
                <a:solidFill>
                  <a:srgbClr val="FF0000"/>
                </a:solidFill>
                <a:latin typeface="微软雅黑" panose="020B0503020204020204" pitchFamily="34" charset="-122"/>
              </a:rPr>
              <a:t>传入神经</a:t>
            </a:r>
            <a:endParaRPr lang="zh-CN" altLang="en-US" sz="2800">
              <a:solidFill>
                <a:srgbClr val="FF0000"/>
              </a:solidFill>
              <a:latin typeface="微软雅黑" panose="020B0503020204020204" pitchFamily="34" charset="-122"/>
            </a:endParaRPr>
          </a:p>
        </p:txBody>
      </p:sp>
      <p:sp>
        <p:nvSpPr>
          <p:cNvPr id="66569" name="文本框 11"/>
          <p:cNvSpPr/>
          <p:nvPr>
            <p:custDataLst>
              <p:tags r:id="rId9"/>
            </p:custDataLst>
          </p:nvPr>
        </p:nvSpPr>
        <p:spPr>
          <a:xfrm>
            <a:off x="114300" y="3344863"/>
            <a:ext cx="1790700" cy="952500"/>
          </a:xfrm>
          <a:prstGeom prst="rect">
            <a:avLst/>
          </a:prstGeom>
          <a:noFill/>
          <a:ln w="9525">
            <a:noFill/>
          </a:ln>
        </p:spPr>
        <p:txBody>
          <a:bodyPr wrap="square" anchor="t">
            <a:spAutoFit/>
          </a:bodyPr>
          <a:p>
            <a:pPr algn="ctr"/>
            <a:r>
              <a:rPr lang="en-US" altLang="zh-CN" sz="2800">
                <a:solidFill>
                  <a:srgbClr val="FF0000"/>
                </a:solidFill>
                <a:latin typeface="微软雅黑" panose="020B0503020204020204" pitchFamily="34" charset="-122"/>
              </a:rPr>
              <a:t>↑</a:t>
            </a:r>
            <a:endParaRPr lang="zh-CN" altLang="en-US" sz="2800">
              <a:solidFill>
                <a:srgbClr val="FF0000"/>
              </a:solidFill>
              <a:latin typeface="微软雅黑" panose="020B0503020204020204" pitchFamily="34" charset="-122"/>
            </a:endParaRPr>
          </a:p>
          <a:p>
            <a:pPr algn="ctr"/>
            <a:r>
              <a:rPr lang="zh-CN" altLang="en-US" sz="2800">
                <a:solidFill>
                  <a:srgbClr val="FF0000"/>
                </a:solidFill>
                <a:latin typeface="微软雅黑" panose="020B0503020204020204" pitchFamily="34" charset="-122"/>
              </a:rPr>
              <a:t>神经中枢</a:t>
            </a:r>
            <a:endParaRPr lang="zh-CN" altLang="en-US" sz="2800">
              <a:solidFill>
                <a:srgbClr val="FF0000"/>
              </a:solidFill>
              <a:latin typeface="微软雅黑" panose="020B0503020204020204" pitchFamily="34" charset="-122"/>
            </a:endParaRPr>
          </a:p>
        </p:txBody>
      </p:sp>
      <p:sp>
        <p:nvSpPr>
          <p:cNvPr id="66570" name="文本框 12"/>
          <p:cNvSpPr/>
          <p:nvPr>
            <p:custDataLst>
              <p:tags r:id="rId10"/>
            </p:custDataLst>
          </p:nvPr>
        </p:nvSpPr>
        <p:spPr>
          <a:xfrm>
            <a:off x="1685925" y="4178300"/>
            <a:ext cx="2230438" cy="522288"/>
          </a:xfrm>
          <a:prstGeom prst="rect">
            <a:avLst/>
          </a:prstGeom>
          <a:noFill/>
          <a:ln w="9525">
            <a:noFill/>
          </a:ln>
        </p:spPr>
        <p:txBody>
          <a:bodyPr wrap="square" anchor="t">
            <a:spAutoFit/>
          </a:bodyPr>
          <a:p>
            <a:r>
              <a:rPr lang="zh-CN" altLang="en-US" sz="2800">
                <a:solidFill>
                  <a:srgbClr val="FF0000"/>
                </a:solidFill>
                <a:latin typeface="微软雅黑" panose="020B0503020204020204" pitchFamily="34" charset="-122"/>
              </a:rPr>
              <a:t>传出神经</a:t>
            </a:r>
            <a:r>
              <a:rPr lang="en-US" altLang="zh-CN" sz="2800">
                <a:solidFill>
                  <a:srgbClr val="FF0000"/>
                </a:solidFill>
                <a:latin typeface="微软雅黑" panose="020B0503020204020204" pitchFamily="34" charset="-122"/>
              </a:rPr>
              <a:t>→</a:t>
            </a:r>
            <a:endParaRPr lang="en-US" altLang="zh-CN" sz="2800">
              <a:solidFill>
                <a:srgbClr val="FF0000"/>
              </a:solidFill>
              <a:latin typeface="微软雅黑" panose="020B0503020204020204" pitchFamily="34" charset="-122"/>
            </a:endParaRPr>
          </a:p>
        </p:txBody>
      </p:sp>
      <p:sp>
        <p:nvSpPr>
          <p:cNvPr id="66571" name="文本框 13"/>
          <p:cNvSpPr/>
          <p:nvPr>
            <p:custDataLst>
              <p:tags r:id="rId11"/>
            </p:custDataLst>
          </p:nvPr>
        </p:nvSpPr>
        <p:spPr>
          <a:xfrm>
            <a:off x="2946400" y="4667250"/>
            <a:ext cx="1730375" cy="952500"/>
          </a:xfrm>
          <a:prstGeom prst="rect">
            <a:avLst/>
          </a:prstGeom>
          <a:noFill/>
          <a:ln w="9525">
            <a:noFill/>
          </a:ln>
        </p:spPr>
        <p:txBody>
          <a:bodyPr wrap="square" anchor="t">
            <a:spAutoFit/>
          </a:bodyPr>
          <a:p>
            <a:pPr algn="ctr"/>
            <a:r>
              <a:rPr lang="en-US" altLang="zh-CN" sz="2800">
                <a:solidFill>
                  <a:srgbClr val="FF0000"/>
                </a:solidFill>
                <a:latin typeface="微软雅黑" panose="020B0503020204020204" pitchFamily="34" charset="-122"/>
              </a:rPr>
              <a:t>↑</a:t>
            </a:r>
            <a:endParaRPr lang="en-US" altLang="zh-CN" sz="2800">
              <a:solidFill>
                <a:srgbClr val="FF0000"/>
              </a:solidFill>
              <a:latin typeface="微软雅黑" panose="020B0503020204020204" pitchFamily="34" charset="-122"/>
            </a:endParaRPr>
          </a:p>
          <a:p>
            <a:pPr algn="ctr"/>
            <a:r>
              <a:rPr lang="zh-CN" altLang="en-US" sz="2800">
                <a:solidFill>
                  <a:srgbClr val="FF0000"/>
                </a:solidFill>
                <a:latin typeface="微软雅黑" panose="020B0503020204020204" pitchFamily="34" charset="-122"/>
              </a:rPr>
              <a:t>效应器</a:t>
            </a:r>
            <a:endParaRPr lang="zh-CN" altLang="en-US" sz="2800">
              <a:solidFill>
                <a:srgbClr val="FF0000"/>
              </a:solidFill>
              <a:latin typeface="微软雅黑" panose="020B0503020204020204" pitchFamily="34" charset="-122"/>
            </a:endParaRPr>
          </a:p>
        </p:txBody>
      </p:sp>
      <p:grpSp>
        <p:nvGrpSpPr>
          <p:cNvPr id="66572" name="组合 5"/>
          <p:cNvGrpSpPr/>
          <p:nvPr/>
        </p:nvGrpSpPr>
        <p:grpSpPr>
          <a:xfrm>
            <a:off x="63500" y="88900"/>
            <a:ext cx="893763" cy="758825"/>
            <a:chOff x="-6577" y="-874"/>
            <a:chExt cx="1191563" cy="1012157"/>
          </a:xfrm>
        </p:grpSpPr>
        <p:sp>
          <p:nvSpPr>
            <p:cNvPr id="66573" name="矩形: 圆角 6"/>
            <p:cNvSpPr/>
            <p:nvPr>
              <p:custDataLst>
                <p:tags r:id="rId1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6574" name="组合 5"/>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6575" name="medal-variant-with-star_30347"/>
            <p:cNvSpPr>
              <a:spLocks noChangeAspect="1"/>
            </p:cNvSpPr>
            <p:nvPr>
              <p:custDataLst>
                <p:tags r:id="rId13"/>
              </p:custDataLst>
            </p:nvPr>
          </p:nvSpPr>
          <p:spPr>
            <a:xfrm>
              <a:off x="278975" y="531"/>
              <a:ext cx="534394" cy="737719"/>
            </a:xfrm>
            <a:solidFill>
              <a:schemeClr val="bg1"/>
            </a:solidFill>
            <a:ln w="9525">
              <a:noFill/>
            </a:ln>
          </p:spPr>
          <p:txBody>
            <a:bodyPr/>
            <a:p>
              <a:endParaRPr lang="zh-CN" altLang="en-US"/>
            </a:p>
          </p:txBody>
        </p:sp>
      </p:grpSp>
    </p:spTree>
    <p:custDataLst>
      <p:tags r:id="rId1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blinds(horizontal)">
                                      <p:cBhvr>
                                        <p:cTn id="7" dur="500" fill="hold"/>
                                        <p:tgtEl>
                                          <p:spTgt spid="665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blinds(horizontal)">
                                      <p:cBhvr>
                                        <p:cTn id="12" dur="500" fill="hold"/>
                                        <p:tgtEl>
                                          <p:spTgt spid="665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565"/>
                                        </p:tgtEl>
                                        <p:attrNameLst>
                                          <p:attrName>style.visibility</p:attrName>
                                        </p:attrNameLst>
                                      </p:cBhvr>
                                      <p:to>
                                        <p:strVal val="visible"/>
                                      </p:to>
                                    </p:set>
                                    <p:animEffect transition="in" filter="blinds(horizontal)">
                                      <p:cBhvr>
                                        <p:cTn id="17" dur="500" fill="hold"/>
                                        <p:tgtEl>
                                          <p:spTgt spid="6656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566"/>
                                        </p:tgtEl>
                                        <p:attrNameLst>
                                          <p:attrName>style.visibility</p:attrName>
                                        </p:attrNameLst>
                                      </p:cBhvr>
                                      <p:to>
                                        <p:strVal val="visible"/>
                                      </p:to>
                                    </p:set>
                                    <p:animEffect transition="in" filter="blinds(horizontal)">
                                      <p:cBhvr>
                                        <p:cTn id="22" dur="500" fill="hold"/>
                                        <p:tgtEl>
                                          <p:spTgt spid="665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6567"/>
                                        </p:tgtEl>
                                        <p:attrNameLst>
                                          <p:attrName>style.visibility</p:attrName>
                                        </p:attrNameLst>
                                      </p:cBhvr>
                                      <p:to>
                                        <p:strVal val="visible"/>
                                      </p:to>
                                    </p:set>
                                    <p:animEffect transition="in" filter="blinds(horizontal)">
                                      <p:cBhvr>
                                        <p:cTn id="27" dur="500" fill="hold"/>
                                        <p:tgtEl>
                                          <p:spTgt spid="665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6568"/>
                                        </p:tgtEl>
                                        <p:attrNameLst>
                                          <p:attrName>style.visibility</p:attrName>
                                        </p:attrNameLst>
                                      </p:cBhvr>
                                      <p:to>
                                        <p:strVal val="visible"/>
                                      </p:to>
                                    </p:set>
                                    <p:animEffect transition="in" filter="blinds(horizontal)">
                                      <p:cBhvr>
                                        <p:cTn id="32" dur="500" fill="hold"/>
                                        <p:tgtEl>
                                          <p:spTgt spid="6656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6569"/>
                                        </p:tgtEl>
                                        <p:attrNameLst>
                                          <p:attrName>style.visibility</p:attrName>
                                        </p:attrNameLst>
                                      </p:cBhvr>
                                      <p:to>
                                        <p:strVal val="visible"/>
                                      </p:to>
                                    </p:set>
                                    <p:animEffect transition="in" filter="blinds(horizontal)">
                                      <p:cBhvr>
                                        <p:cTn id="37" dur="500" fill="hold"/>
                                        <p:tgtEl>
                                          <p:spTgt spid="6656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6570"/>
                                        </p:tgtEl>
                                        <p:attrNameLst>
                                          <p:attrName>style.visibility</p:attrName>
                                        </p:attrNameLst>
                                      </p:cBhvr>
                                      <p:to>
                                        <p:strVal val="visible"/>
                                      </p:to>
                                    </p:set>
                                    <p:animEffect transition="in" filter="blinds(horizontal)">
                                      <p:cBhvr>
                                        <p:cTn id="42" dur="500" fill="hold"/>
                                        <p:tgtEl>
                                          <p:spTgt spid="6657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6571"/>
                                        </p:tgtEl>
                                        <p:attrNameLst>
                                          <p:attrName>style.visibility</p:attrName>
                                        </p:attrNameLst>
                                      </p:cBhvr>
                                      <p:to>
                                        <p:strVal val="visible"/>
                                      </p:to>
                                    </p:set>
                                    <p:animEffect transition="in" filter="blinds(horizontal)">
                                      <p:cBhvr>
                                        <p:cTn id="47" dur="500" fill="hold"/>
                                        <p:tgtEl>
                                          <p:spTgt spid="6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P spid="66564" grpId="0" animBg="1"/>
      <p:bldP spid="66565" grpId="0" animBg="1"/>
      <p:bldP spid="66567" grpId="0" animBg="1"/>
      <p:bldP spid="66568" grpId="0" animBg="1"/>
      <p:bldP spid="66569" grpId="0" animBg="1"/>
      <p:bldP spid="66570" grpId="0" animBg="1"/>
      <p:bldP spid="6657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文本框 6"/>
          <p:cNvSpPr/>
          <p:nvPr>
            <p:custDataLst>
              <p:tags r:id="rId1"/>
            </p:custDataLst>
          </p:nvPr>
        </p:nvSpPr>
        <p:spPr>
          <a:xfrm>
            <a:off x="1150938" y="300038"/>
            <a:ext cx="2673350" cy="522287"/>
          </a:xfrm>
          <a:prstGeom prst="rect">
            <a:avLst/>
          </a:prstGeom>
          <a:noFill/>
          <a:ln w="9525">
            <a:noFill/>
          </a:ln>
        </p:spPr>
        <p:txBody>
          <a:bodyPr wrap="square" anchor="t">
            <a:spAutoFit/>
          </a:bodyPr>
          <a:p>
            <a:r>
              <a:rPr lang="zh-CN" altLang="zh-CN" sz="2800">
                <a:solidFill>
                  <a:srgbClr val="C00000"/>
                </a:solidFill>
                <a:latin typeface="微软雅黑" panose="020B0503020204020204" pitchFamily="34" charset="-122"/>
              </a:rPr>
              <a:t>② 多细胞生物</a:t>
            </a:r>
            <a:endParaRPr lang="zh-CN" altLang="zh-CN" sz="2800">
              <a:solidFill>
                <a:srgbClr val="C00000"/>
              </a:solidFill>
              <a:latin typeface="微软雅黑" panose="020B0503020204020204" pitchFamily="34" charset="-122"/>
            </a:endParaRPr>
          </a:p>
        </p:txBody>
      </p:sp>
      <p:sp>
        <p:nvSpPr>
          <p:cNvPr id="67587" name="文本框 10"/>
          <p:cNvSpPr/>
          <p:nvPr>
            <p:custDataLst>
              <p:tags r:id="rId2"/>
            </p:custDataLst>
          </p:nvPr>
        </p:nvSpPr>
        <p:spPr>
          <a:xfrm>
            <a:off x="454025" y="1376363"/>
            <a:ext cx="4652963" cy="522287"/>
          </a:xfrm>
          <a:prstGeom prst="rect">
            <a:avLst/>
          </a:prstGeom>
          <a:noFill/>
          <a:ln w="9525">
            <a:noFill/>
          </a:ln>
        </p:spPr>
        <p:txBody>
          <a:bodyPr wrap="square" anchor="t">
            <a:spAutoFit/>
          </a:bodyPr>
          <a:p>
            <a:r>
              <a:rPr lang="en-US" altLang="zh-CN" sz="2800">
                <a:latin typeface="微软雅黑" panose="020B0503020204020204" pitchFamily="34" charset="-122"/>
              </a:rPr>
              <a:t>a.</a:t>
            </a:r>
            <a:r>
              <a:rPr lang="zh-CN" altLang="en-US" sz="2800">
                <a:latin typeface="微软雅黑" panose="020B0503020204020204" pitchFamily="34" charset="-122"/>
              </a:rPr>
              <a:t>人的生殖</a:t>
            </a:r>
            <a:endParaRPr lang="zh-CN" altLang="en-US" sz="2800">
              <a:latin typeface="微软雅黑" panose="020B0503020204020204" pitchFamily="34" charset="-122"/>
            </a:endParaRPr>
          </a:p>
        </p:txBody>
      </p:sp>
      <p:pic>
        <p:nvPicPr>
          <p:cNvPr id="67588" name="图片 3"/>
          <p:cNvPicPr>
            <a:picLocks noGrp="1" noChangeAspect="1"/>
          </p:cNvPicPr>
          <p:nvPr>
            <p:custDataLst>
              <p:tags r:id="rId3"/>
            </p:custDataLst>
          </p:nvPr>
        </p:nvPicPr>
        <p:blipFill>
          <a:blip r:embed="rId4"/>
          <a:stretch>
            <a:fillRect/>
          </a:stretch>
        </p:blipFill>
        <p:spPr>
          <a:xfrm>
            <a:off x="419100" y="2070100"/>
            <a:ext cx="8221663" cy="2162175"/>
          </a:xfrm>
          <a:prstGeom prst="rect">
            <a:avLst/>
          </a:prstGeom>
          <a:noFill/>
          <a:ln w="9525">
            <a:noFill/>
          </a:ln>
        </p:spPr>
      </p:pic>
      <p:sp>
        <p:nvSpPr>
          <p:cNvPr id="67589" name="文本框 5"/>
          <p:cNvSpPr/>
          <p:nvPr>
            <p:custDataLst>
              <p:tags r:id="rId5"/>
            </p:custDataLst>
          </p:nvPr>
        </p:nvSpPr>
        <p:spPr>
          <a:xfrm>
            <a:off x="338138" y="4630738"/>
            <a:ext cx="8194675" cy="1137285"/>
          </a:xfrm>
          <a:prstGeom prst="rect">
            <a:avLst/>
          </a:prstGeom>
          <a:noFill/>
          <a:ln w="9525">
            <a:noFill/>
          </a:ln>
        </p:spPr>
        <p:txBody>
          <a:bodyPr wrap="square" anchor="t">
            <a:spAutoFit/>
          </a:bodyPr>
          <a:p>
            <a:r>
              <a:rPr lang="zh-CN" altLang="en-US" sz="2800">
                <a:solidFill>
                  <a:srgbClr val="FF0000"/>
                </a:solidFill>
                <a:latin typeface="微软雅黑" panose="020B0503020204020204" pitchFamily="34" charset="-122"/>
              </a:rPr>
              <a:t>在子女和父母之间，精子和卵细胞充当了</a:t>
            </a:r>
            <a:endParaRPr lang="zh-CN" altLang="en-US" sz="2800">
              <a:solidFill>
                <a:srgbClr val="FF0000"/>
              </a:solidFill>
              <a:latin typeface="微软雅黑" panose="020B0503020204020204" pitchFamily="34" charset="-122"/>
            </a:endParaRPr>
          </a:p>
          <a:p>
            <a:r>
              <a:rPr lang="zh-CN" altLang="en-US" sz="4000">
                <a:solidFill>
                  <a:srgbClr val="FF0000"/>
                </a:solidFill>
                <a:latin typeface="微软雅黑" panose="020B0503020204020204" pitchFamily="34" charset="-122"/>
              </a:rPr>
              <a:t>遗传物质的桥梁</a:t>
            </a:r>
            <a:r>
              <a:rPr lang="zh-CN" altLang="en-US" sz="2800">
                <a:solidFill>
                  <a:srgbClr val="FF0000"/>
                </a:solidFill>
                <a:latin typeface="微软雅黑" panose="020B0503020204020204" pitchFamily="34" charset="-122"/>
              </a:rPr>
              <a:t>。</a:t>
            </a:r>
            <a:endParaRPr lang="zh-CN" altLang="en-US" sz="2800">
              <a:solidFill>
                <a:srgbClr val="FF0000"/>
              </a:solidFill>
              <a:latin typeface="微软雅黑" panose="020B0503020204020204" pitchFamily="34" charset="-122"/>
            </a:endParaRPr>
          </a:p>
        </p:txBody>
      </p:sp>
      <p:grpSp>
        <p:nvGrpSpPr>
          <p:cNvPr id="67590" name="组合 5"/>
          <p:cNvGrpSpPr/>
          <p:nvPr/>
        </p:nvGrpSpPr>
        <p:grpSpPr>
          <a:xfrm>
            <a:off x="63500" y="88900"/>
            <a:ext cx="893763" cy="758825"/>
            <a:chOff x="-6577" y="-874"/>
            <a:chExt cx="1191563" cy="1012157"/>
          </a:xfrm>
        </p:grpSpPr>
        <p:sp>
          <p:nvSpPr>
            <p:cNvPr id="67591" name="矩形: 圆角 6"/>
            <p:cNvSpPr/>
            <p:nvPr>
              <p:custDataLst>
                <p:tags r:id="rId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7592" name="组合 1"/>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7593" name="medal-variant-with-star_30347"/>
            <p:cNvSpPr>
              <a:spLocks noChangeAspect="1"/>
            </p:cNvSpPr>
            <p:nvPr>
              <p:custDataLst>
                <p:tags r:id="rId7"/>
              </p:custDataLst>
            </p:nvPr>
          </p:nvSpPr>
          <p:spPr>
            <a:xfrm>
              <a:off x="278975" y="531"/>
              <a:ext cx="534394" cy="737719"/>
            </a:xfrm>
            <a:solidFill>
              <a:schemeClr val="bg1"/>
            </a:solidFill>
            <a:ln w="9525">
              <a:noFill/>
            </a:ln>
          </p:spPr>
          <p:txBody>
            <a:bodyPr/>
            <a:p>
              <a:endParaRPr lang="zh-CN" altLang="en-US"/>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fill="hold"/>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blinds(horizontal)">
                                      <p:cBhvr>
                                        <p:cTn id="12" dur="500" fill="hold"/>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89"/>
                                        </p:tgtEl>
                                        <p:attrNameLst>
                                          <p:attrName>style.visibility</p:attrName>
                                        </p:attrNameLst>
                                      </p:cBhvr>
                                      <p:to>
                                        <p:strVal val="visible"/>
                                      </p:to>
                                    </p:set>
                                    <p:animEffect transition="in" filter="blinds(horizontal)">
                                      <p:cBhvr>
                                        <p:cTn id="17" dur="500" fill="hold"/>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nimBg="1"/>
      <p:bldP spid="6758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5298" name="组合 25"/>
          <p:cNvGrpSpPr/>
          <p:nvPr/>
        </p:nvGrpSpPr>
        <p:grpSpPr>
          <a:xfrm>
            <a:off x="463550" y="4057650"/>
            <a:ext cx="7772400" cy="2305050"/>
            <a:chOff x="476417" y="3326826"/>
            <a:chExt cx="11060307" cy="2526329"/>
          </a:xfrm>
        </p:grpSpPr>
        <p:grpSp>
          <p:nvGrpSpPr>
            <p:cNvPr id="55299" name="组合 13"/>
            <p:cNvGrpSpPr/>
            <p:nvPr/>
          </p:nvGrpSpPr>
          <p:grpSpPr>
            <a:xfrm>
              <a:off x="755289" y="3428469"/>
              <a:ext cx="10781435" cy="2424686"/>
              <a:chOff x="629012" y="4307900"/>
              <a:chExt cx="10781435" cy="2424686"/>
            </a:xfrm>
          </p:grpSpPr>
          <p:sp>
            <p:nvSpPr>
              <p:cNvPr id="55300" name="矩形: 圆角 15"/>
              <p:cNvSpPr/>
              <p:nvPr>
                <p:custDataLst>
                  <p:tags r:id="rId1"/>
                </p:custDataLst>
              </p:nvPr>
            </p:nvSpPr>
            <p:spPr>
              <a:xfrm>
                <a:off x="660925" y="4363482"/>
                <a:ext cx="10749522" cy="2369104"/>
              </a:xfrm>
              <a:prstGeom prst="roundRect">
                <a:avLst>
                  <a:gd name="adj" fmla="val 6162"/>
                </a:avLst>
              </a:prstGeom>
              <a:solidFill>
                <a:srgbClr val="FFFFFF"/>
              </a:solidFill>
              <a:ln w="41275" cap="flat" cmpd="sng">
                <a:solidFill>
                  <a:srgbClr val="C00000"/>
                </a:solidFill>
                <a:prstDash val="solid"/>
                <a:headEnd type="none" w="med" len="med"/>
                <a:tailEnd type="none" w="med" len="med"/>
              </a:ln>
            </p:spPr>
            <p:txBody>
              <a:bodyPr anchor="ctr"/>
              <a:p>
                <a:pPr algn="ctr">
                  <a:lnSpc>
                    <a:spcPct val="130000"/>
                  </a:lnSpc>
                </a:pPr>
                <a:endParaRPr lang="zh-CN" altLang="en-US" sz="1300" baseline="0">
                  <a:solidFill>
                    <a:srgbClr val="FFFFFF"/>
                  </a:solidFill>
                </a:endParaRPr>
              </a:p>
            </p:txBody>
          </p:sp>
          <p:sp>
            <p:nvSpPr>
              <p:cNvPr id="55301" name="矩形 16"/>
              <p:cNvSpPr/>
              <p:nvPr>
                <p:custDataLst>
                  <p:tags r:id="rId2"/>
                </p:custDataLst>
              </p:nvPr>
            </p:nvSpPr>
            <p:spPr>
              <a:xfrm>
                <a:off x="629012" y="4307900"/>
                <a:ext cx="291074" cy="236409"/>
              </a:xfrm>
              <a:prstGeom prst="rect">
                <a:avLst/>
              </a:prstGeom>
              <a:solidFill>
                <a:srgbClr val="FFFFFF"/>
              </a:solidFill>
              <a:ln w="12700">
                <a:noFill/>
              </a:ln>
            </p:spPr>
            <p:txBody>
              <a:bodyPr anchor="ctr"/>
              <a:p>
                <a:pPr algn="ctr">
                  <a:lnSpc>
                    <a:spcPct val="130000"/>
                  </a:lnSpc>
                </a:pPr>
                <a:endParaRPr lang="zh-CN" altLang="en-US" sz="1300" baseline="0">
                  <a:solidFill>
                    <a:srgbClr val="FFFFFF"/>
                  </a:solidFill>
                </a:endParaRPr>
              </a:p>
            </p:txBody>
          </p:sp>
        </p:grpSp>
        <p:sp>
          <p:nvSpPr>
            <p:cNvPr id="55302" name="search-for-user-interface-symbol_47748"/>
            <p:cNvSpPr>
              <a:spLocks noChangeAspect="1"/>
            </p:cNvSpPr>
            <p:nvPr>
              <p:custDataLst>
                <p:tags r:id="rId3"/>
              </p:custDataLst>
            </p:nvPr>
          </p:nvSpPr>
          <p:spPr>
            <a:xfrm>
              <a:off x="476417" y="3326826"/>
              <a:ext cx="451274" cy="348122"/>
            </a:xfrm>
            <a:solidFill>
              <a:srgbClr val="C00000"/>
            </a:solidFill>
            <a:ln w="9525">
              <a:noFill/>
            </a:ln>
          </p:spPr>
          <p:txBody>
            <a:bodyPr/>
            <a:p>
              <a:endParaRPr lang="zh-CN" altLang="en-US"/>
            </a:p>
          </p:txBody>
        </p:sp>
      </p:grpSp>
      <p:grpSp>
        <p:nvGrpSpPr>
          <p:cNvPr id="55303" name="组合 2"/>
          <p:cNvGrpSpPr/>
          <p:nvPr/>
        </p:nvGrpSpPr>
        <p:grpSpPr>
          <a:xfrm>
            <a:off x="4763" y="127000"/>
            <a:ext cx="5724525" cy="931863"/>
            <a:chOff x="4181" y="-230410"/>
            <a:chExt cx="7632840" cy="1241693"/>
          </a:xfrm>
        </p:grpSpPr>
        <p:sp>
          <p:nvSpPr>
            <p:cNvPr id="55304" name="文本框 9"/>
            <p:cNvSpPr/>
            <p:nvPr>
              <p:custDataLst>
                <p:tags r:id="rId4"/>
              </p:custDataLst>
            </p:nvPr>
          </p:nvSpPr>
          <p:spPr>
            <a:xfrm>
              <a:off x="2668674" y="-230410"/>
              <a:ext cx="4968347" cy="787374"/>
            </a:xfrm>
            <a:prstGeom prst="rect">
              <a:avLst/>
            </a:prstGeom>
            <a:noFill/>
            <a:ln w="9525">
              <a:noFill/>
            </a:ln>
          </p:spPr>
          <p:txBody>
            <a:bodyPr wrap="square" lIns="51421" tIns="25710" rIns="51421" bIns="25710" anchor="t">
              <a:spAutoFit/>
            </a:bodyPr>
            <a:p>
              <a:pPr marL="0" lvl="1" indent="0" algn="l" rtl="0" eaLnBrk="1" fontAlgn="base" latinLnBrk="0" hangingPunct="1">
                <a:lnSpc>
                  <a:spcPct val="130000"/>
                </a:lnSpc>
                <a:buClrTx/>
                <a:buSzPct val="100000"/>
                <a:buNone/>
              </a:pPr>
              <a:r>
                <a:rPr lang="en-US" altLang="zh-CN" sz="2700">
                  <a:solidFill>
                    <a:srgbClr val="0000FF"/>
                  </a:solidFill>
                  <a:sym typeface="微软雅黑" panose="020B0503020204020204" pitchFamily="34" charset="-122"/>
                </a:rPr>
                <a:t> </a:t>
              </a:r>
              <a:r>
                <a:rPr lang="zh-CN" altLang="en-US" sz="2700">
                  <a:solidFill>
                    <a:srgbClr val="0000FF"/>
                  </a:solidFill>
                  <a:sym typeface="微软雅黑" panose="020B0503020204020204" pitchFamily="34" charset="-122"/>
                </a:rPr>
                <a:t>问题探讨</a:t>
              </a:r>
              <a:endParaRPr lang="zh-CN" altLang="en-US" sz="2700" b="1" u="none" baseline="0">
                <a:solidFill>
                  <a:srgbClr val="0D0D0D"/>
                </a:solidFill>
                <a:sym typeface="Arial" panose="020B0604020202020204" pitchFamily="34" charset="0"/>
              </a:endParaRPr>
            </a:p>
          </p:txBody>
        </p:sp>
        <p:grpSp>
          <p:nvGrpSpPr>
            <p:cNvPr id="55305" name="组合 5"/>
            <p:cNvGrpSpPr/>
            <p:nvPr/>
          </p:nvGrpSpPr>
          <p:grpSpPr>
            <a:xfrm>
              <a:off x="4181" y="-874"/>
              <a:ext cx="1191563" cy="1012157"/>
              <a:chOff x="-6577" y="-874"/>
              <a:chExt cx="1191563" cy="1012157"/>
            </a:xfrm>
          </p:grpSpPr>
          <p:sp>
            <p:nvSpPr>
              <p:cNvPr id="55306" name="矩形: 圆角 6"/>
              <p:cNvSpPr/>
              <p:nvPr>
                <p:custDataLst>
                  <p:tags r:id="rId5"/>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5307"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5308" name="medal-variant-with-star_30347"/>
              <p:cNvSpPr>
                <a:spLocks noChangeAspect="1"/>
              </p:cNvSpPr>
              <p:nvPr>
                <p:custDataLst>
                  <p:tags r:id="rId6"/>
                </p:custDataLst>
              </p:nvPr>
            </p:nvSpPr>
            <p:spPr>
              <a:xfrm>
                <a:off x="278975" y="531"/>
                <a:ext cx="534394" cy="737719"/>
              </a:xfrm>
              <a:solidFill>
                <a:schemeClr val="bg1"/>
              </a:solidFill>
              <a:ln w="9525">
                <a:noFill/>
              </a:ln>
            </p:spPr>
            <p:txBody>
              <a:bodyPr/>
              <a:p>
                <a:endParaRPr lang="zh-CN" altLang="en-US"/>
              </a:p>
            </p:txBody>
          </p:sp>
        </p:grpSp>
      </p:grpSp>
      <p:pic>
        <p:nvPicPr>
          <p:cNvPr id="55309" name="图片 5"/>
          <p:cNvPicPr>
            <a:picLocks noGrp="1" noChangeAspect="1"/>
          </p:cNvPicPr>
          <p:nvPr>
            <p:custDataLst>
              <p:tags r:id="rId7"/>
            </p:custDataLst>
          </p:nvPr>
        </p:nvPicPr>
        <p:blipFill>
          <a:blip r:embed="rId8"/>
          <a:stretch>
            <a:fillRect/>
          </a:stretch>
        </p:blipFill>
        <p:spPr>
          <a:xfrm>
            <a:off x="1331913" y="136525"/>
            <a:ext cx="592137" cy="581025"/>
          </a:xfrm>
          <a:prstGeom prst="rect">
            <a:avLst/>
          </a:prstGeom>
          <a:noFill/>
          <a:ln w="9525">
            <a:noFill/>
          </a:ln>
        </p:spPr>
      </p:pic>
      <p:pic>
        <p:nvPicPr>
          <p:cNvPr id="55310" name="图片 22"/>
          <p:cNvPicPr>
            <a:picLocks noGrp="1" noChangeAspect="1"/>
          </p:cNvPicPr>
          <p:nvPr>
            <p:custDataLst>
              <p:tags r:id="rId9"/>
            </p:custDataLst>
          </p:nvPr>
        </p:nvPicPr>
        <p:blipFill>
          <a:blip r:embed="rId10"/>
          <a:stretch>
            <a:fillRect/>
          </a:stretch>
        </p:blipFill>
        <p:spPr>
          <a:xfrm>
            <a:off x="158750" y="1058863"/>
            <a:ext cx="3381375" cy="2684462"/>
          </a:xfrm>
          <a:prstGeom prst="rect">
            <a:avLst/>
          </a:prstGeom>
          <a:noFill/>
          <a:ln w="9525">
            <a:noFill/>
          </a:ln>
        </p:spPr>
      </p:pic>
      <p:sp>
        <p:nvSpPr>
          <p:cNvPr id="55311" name="文本框 4"/>
          <p:cNvSpPr/>
          <p:nvPr>
            <p:custDataLst>
              <p:tags r:id="rId11"/>
            </p:custDataLst>
          </p:nvPr>
        </p:nvSpPr>
        <p:spPr>
          <a:xfrm>
            <a:off x="3736975" y="1527175"/>
            <a:ext cx="4884738" cy="1384300"/>
          </a:xfrm>
          <a:prstGeom prst="rect">
            <a:avLst/>
          </a:prstGeom>
          <a:noFill/>
          <a:ln w="9525">
            <a:noFill/>
          </a:ln>
        </p:spPr>
        <p:txBody>
          <a:bodyPr wrap="square" anchor="t">
            <a:spAutoFit/>
          </a:bodyPr>
          <a:p>
            <a:pPr algn="just"/>
            <a:r>
              <a:rPr lang="en-US" altLang="zh-CN" sz="2800"/>
              <a:t>       </a:t>
            </a:r>
            <a:r>
              <a:rPr lang="zh-CN" altLang="en-US" sz="2800"/>
              <a:t>大熊猫和冷箭竹形态迥异，但都是由细胞组成的，请大家思考如何取证并证明这个结论？</a:t>
            </a:r>
            <a:endParaRPr lang="zh-CN" altLang="en-US" sz="2800"/>
          </a:p>
        </p:txBody>
      </p:sp>
      <p:sp>
        <p:nvSpPr>
          <p:cNvPr id="55312" name="文本框 29"/>
          <p:cNvSpPr/>
          <p:nvPr>
            <p:custDataLst>
              <p:tags r:id="rId12"/>
            </p:custDataLst>
          </p:nvPr>
        </p:nvSpPr>
        <p:spPr>
          <a:xfrm>
            <a:off x="841375" y="4497388"/>
            <a:ext cx="7461250" cy="1568450"/>
          </a:xfrm>
          <a:prstGeom prst="rect">
            <a:avLst/>
          </a:prstGeom>
          <a:noFill/>
          <a:ln w="9525">
            <a:noFill/>
          </a:ln>
        </p:spPr>
        <p:txBody>
          <a:bodyPr wrap="square" anchor="t">
            <a:spAutoFit/>
          </a:bodyPr>
          <a:p>
            <a:pPr algn="just"/>
            <a:r>
              <a:rPr lang="zh-CN" altLang="en-US" sz="2400" b="1">
                <a:solidFill>
                  <a:srgbClr val="0000FF"/>
                </a:solidFill>
                <a:latin typeface="宋体" panose="02010600030101010101" pitchFamily="2" charset="-122"/>
                <a:ea typeface="宋体" panose="02010600030101010101" pitchFamily="2" charset="-122"/>
              </a:rPr>
              <a:t>可以把大熊猫以及冷箭竹的几种器官、组织作为装片，在显微镜下观察这些组织是否是由细胞来构成的；或者查阅科学研究的文献，利用科学家已经获得的研究成果作为证据。</a:t>
            </a:r>
            <a:endParaRPr lang="zh-CN" altLang="en-US" sz="2400" b="1">
              <a:solidFill>
                <a:srgbClr val="0000FF"/>
              </a:solidFill>
              <a:latin typeface="宋体" panose="02010600030101010101" pitchFamily="2" charset="-122"/>
              <a:ea typeface="宋体" panose="02010600030101010101" pitchFamily="2" charset="-122"/>
            </a:endParaRPr>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12"/>
                                        </p:tgtEl>
                                        <p:attrNameLst>
                                          <p:attrName>style.visibility</p:attrName>
                                        </p:attrNameLst>
                                      </p:cBhvr>
                                      <p:to>
                                        <p:strVal val="visible"/>
                                      </p:to>
                                    </p:set>
                                    <p:anim calcmode="lin" valueType="num">
                                      <p:cBhvr additive="base">
                                        <p:cTn id="7" dur="500" fill="hold"/>
                                        <p:tgtEl>
                                          <p:spTgt spid="55312"/>
                                        </p:tgtEl>
                                        <p:attrNameLst>
                                          <p:attrName>ppt_x</p:attrName>
                                        </p:attrNameLst>
                                      </p:cBhvr>
                                      <p:tavLst>
                                        <p:tav tm="0">
                                          <p:val>
                                            <p:strVal val="#ppt_x"/>
                                          </p:val>
                                        </p:tav>
                                        <p:tav tm="100000">
                                          <p:val>
                                            <p:strVal val="#ppt_x"/>
                                          </p:val>
                                        </p:tav>
                                      </p:tavLst>
                                    </p:anim>
                                    <p:anim calcmode="lin" valueType="num">
                                      <p:cBhvr additive="base">
                                        <p:cTn id="8" dur="500" fill="hold"/>
                                        <p:tgtEl>
                                          <p:spTgt spid="553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文本框 6"/>
          <p:cNvSpPr/>
          <p:nvPr>
            <p:custDataLst>
              <p:tags r:id="rId1"/>
            </p:custDataLst>
          </p:nvPr>
        </p:nvSpPr>
        <p:spPr>
          <a:xfrm>
            <a:off x="1030288" y="244475"/>
            <a:ext cx="2673350" cy="522288"/>
          </a:xfrm>
          <a:prstGeom prst="rect">
            <a:avLst/>
          </a:prstGeom>
          <a:noFill/>
          <a:ln w="9525">
            <a:noFill/>
          </a:ln>
        </p:spPr>
        <p:txBody>
          <a:bodyPr wrap="square" anchor="t">
            <a:spAutoFit/>
          </a:bodyPr>
          <a:p>
            <a:r>
              <a:rPr lang="zh-CN" altLang="zh-CN" sz="2800">
                <a:solidFill>
                  <a:srgbClr val="C00000"/>
                </a:solidFill>
                <a:latin typeface="微软雅黑" panose="020B0503020204020204" pitchFamily="34" charset="-122"/>
              </a:rPr>
              <a:t>② 多细胞生物</a:t>
            </a:r>
            <a:endParaRPr lang="zh-CN" altLang="zh-CN" sz="2800">
              <a:solidFill>
                <a:srgbClr val="C00000"/>
              </a:solidFill>
              <a:latin typeface="微软雅黑" panose="020B0503020204020204" pitchFamily="34" charset="-122"/>
            </a:endParaRPr>
          </a:p>
        </p:txBody>
      </p:sp>
      <p:sp>
        <p:nvSpPr>
          <p:cNvPr id="68611" name="文本框 2"/>
          <p:cNvSpPr/>
          <p:nvPr>
            <p:custDataLst>
              <p:tags r:id="rId2"/>
            </p:custDataLst>
          </p:nvPr>
        </p:nvSpPr>
        <p:spPr>
          <a:xfrm>
            <a:off x="365125" y="1257300"/>
            <a:ext cx="1476375" cy="522288"/>
          </a:xfrm>
          <a:prstGeom prst="rect">
            <a:avLst/>
          </a:prstGeom>
          <a:noFill/>
          <a:ln w="9525">
            <a:noFill/>
          </a:ln>
        </p:spPr>
        <p:txBody>
          <a:bodyPr wrap="square" anchor="t">
            <a:spAutoFit/>
          </a:bodyPr>
          <a:p>
            <a:r>
              <a:rPr lang="en-US" altLang="zh-CN" sz="2800">
                <a:latin typeface="微软雅黑" panose="020B0503020204020204" pitchFamily="34" charset="-122"/>
              </a:rPr>
              <a:t>c.</a:t>
            </a:r>
            <a:r>
              <a:rPr lang="zh-CN" altLang="en-US" sz="2800">
                <a:latin typeface="微软雅黑" panose="020B0503020204020204" pitchFamily="34" charset="-122"/>
              </a:rPr>
              <a:t>免疫</a:t>
            </a:r>
            <a:endParaRPr lang="zh-CN" altLang="en-US" sz="2800">
              <a:latin typeface="微软雅黑" panose="020B0503020204020204" pitchFamily="34" charset="-122"/>
            </a:endParaRPr>
          </a:p>
        </p:txBody>
      </p:sp>
      <p:pic>
        <p:nvPicPr>
          <p:cNvPr id="68612" name="图片 10"/>
          <p:cNvPicPr>
            <a:picLocks noGrp="1" noChangeAspect="1"/>
          </p:cNvPicPr>
          <p:nvPr>
            <p:custDataLst>
              <p:tags r:id="rId3"/>
            </p:custDataLst>
          </p:nvPr>
        </p:nvPicPr>
        <p:blipFill>
          <a:blip r:embed="rId4"/>
          <a:stretch>
            <a:fillRect/>
          </a:stretch>
        </p:blipFill>
        <p:spPr>
          <a:xfrm>
            <a:off x="3544888" y="1706563"/>
            <a:ext cx="4164012" cy="4084637"/>
          </a:xfrm>
          <a:prstGeom prst="rect">
            <a:avLst/>
          </a:prstGeom>
          <a:noFill/>
          <a:ln w="9525">
            <a:noFill/>
          </a:ln>
        </p:spPr>
      </p:pic>
      <p:sp>
        <p:nvSpPr>
          <p:cNvPr id="68613" name="文本框 14"/>
          <p:cNvSpPr/>
          <p:nvPr>
            <p:custDataLst>
              <p:tags r:id="rId5"/>
            </p:custDataLst>
          </p:nvPr>
        </p:nvSpPr>
        <p:spPr>
          <a:xfrm>
            <a:off x="352425" y="1887538"/>
            <a:ext cx="3063875" cy="954087"/>
          </a:xfrm>
          <a:prstGeom prst="rect">
            <a:avLst/>
          </a:prstGeom>
          <a:noFill/>
          <a:ln w="9525">
            <a:noFill/>
          </a:ln>
        </p:spPr>
        <p:txBody>
          <a:bodyPr wrap="square" anchor="t">
            <a:spAutoFit/>
          </a:bodyPr>
          <a:p>
            <a:r>
              <a:rPr lang="en-US" altLang="zh-CN" sz="2800">
                <a:solidFill>
                  <a:srgbClr val="C00000"/>
                </a:solidFill>
                <a:latin typeface="微软雅黑" panose="020B0503020204020204" pitchFamily="34" charset="-122"/>
              </a:rPr>
              <a:t>HIV</a:t>
            </a:r>
            <a:r>
              <a:rPr lang="zh-CN" altLang="en-US" sz="2800">
                <a:solidFill>
                  <a:srgbClr val="C00000"/>
                </a:solidFill>
                <a:latin typeface="微软雅黑" panose="020B0503020204020204" pitchFamily="34" charset="-122"/>
              </a:rPr>
              <a:t>破坏淋巴细胞，导致艾滋病。</a:t>
            </a:r>
            <a:endParaRPr lang="zh-CN" altLang="en-US" sz="2800">
              <a:solidFill>
                <a:srgbClr val="C00000"/>
              </a:solidFill>
              <a:latin typeface="微软雅黑" panose="020B0503020204020204" pitchFamily="34" charset="-122"/>
            </a:endParaRPr>
          </a:p>
        </p:txBody>
      </p:sp>
      <p:grpSp>
        <p:nvGrpSpPr>
          <p:cNvPr id="68614" name="组合 5"/>
          <p:cNvGrpSpPr/>
          <p:nvPr/>
        </p:nvGrpSpPr>
        <p:grpSpPr>
          <a:xfrm>
            <a:off x="63500" y="88900"/>
            <a:ext cx="893763" cy="758825"/>
            <a:chOff x="-6577" y="-874"/>
            <a:chExt cx="1191563" cy="1012157"/>
          </a:xfrm>
        </p:grpSpPr>
        <p:sp>
          <p:nvSpPr>
            <p:cNvPr id="68615" name="矩形: 圆角 6"/>
            <p:cNvSpPr/>
            <p:nvPr>
              <p:custDataLst>
                <p:tags r:id="rId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8616" name="组合 1"/>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8617" name="medal-variant-with-star_30347"/>
            <p:cNvSpPr>
              <a:spLocks noChangeAspect="1"/>
            </p:cNvSpPr>
            <p:nvPr>
              <p:custDataLst>
                <p:tags r:id="rId7"/>
              </p:custDataLst>
            </p:nvPr>
          </p:nvSpPr>
          <p:spPr>
            <a:xfrm>
              <a:off x="278975" y="531"/>
              <a:ext cx="534394" cy="737719"/>
            </a:xfrm>
            <a:solidFill>
              <a:schemeClr val="bg1"/>
            </a:solidFill>
            <a:ln w="9525">
              <a:noFill/>
            </a:ln>
          </p:spPr>
          <p:txBody>
            <a:bodyPr/>
            <a:p>
              <a:endParaRPr lang="zh-CN" altLang="en-US"/>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linds(horizontal)">
                                      <p:cBhvr>
                                        <p:cTn id="7" dur="500" fill="hold"/>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613"/>
                                        </p:tgtEl>
                                        <p:attrNameLst>
                                          <p:attrName>style.visibility</p:attrName>
                                        </p:attrNameLst>
                                      </p:cBhvr>
                                      <p:to>
                                        <p:strVal val="visible"/>
                                      </p:to>
                                    </p:set>
                                    <p:animEffect transition="in" filter="blinds(horizontal)">
                                      <p:cBhvr>
                                        <p:cTn id="12" dur="500" fill="hold"/>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文本框 6"/>
          <p:cNvSpPr/>
          <p:nvPr>
            <p:custDataLst>
              <p:tags r:id="rId1"/>
            </p:custDataLst>
          </p:nvPr>
        </p:nvSpPr>
        <p:spPr>
          <a:xfrm>
            <a:off x="1601788" y="117475"/>
            <a:ext cx="1677987" cy="522288"/>
          </a:xfrm>
          <a:prstGeom prst="rect">
            <a:avLst/>
          </a:prstGeom>
          <a:noFill/>
          <a:ln w="9525">
            <a:noFill/>
          </a:ln>
        </p:spPr>
        <p:txBody>
          <a:bodyPr wrap="square" anchor="t">
            <a:spAutoFit/>
          </a:bodyPr>
          <a:p>
            <a:r>
              <a:rPr lang="zh-CN" altLang="zh-CN" sz="2800">
                <a:solidFill>
                  <a:srgbClr val="C00000"/>
                </a:solidFill>
                <a:latin typeface="微软雅黑" panose="020B0503020204020204" pitchFamily="34" charset="-122"/>
              </a:rPr>
              <a:t>③ 病毒</a:t>
            </a:r>
            <a:endParaRPr lang="zh-CN" altLang="zh-CN" sz="2800">
              <a:solidFill>
                <a:srgbClr val="C00000"/>
              </a:solidFill>
              <a:latin typeface="微软雅黑" panose="020B0503020204020204" pitchFamily="34" charset="-122"/>
            </a:endParaRPr>
          </a:p>
        </p:txBody>
      </p:sp>
      <p:sp>
        <p:nvSpPr>
          <p:cNvPr id="69635" name="文本框 7"/>
          <p:cNvSpPr/>
          <p:nvPr>
            <p:custDataLst>
              <p:tags r:id="rId2"/>
            </p:custDataLst>
          </p:nvPr>
        </p:nvSpPr>
        <p:spPr>
          <a:xfrm>
            <a:off x="385763" y="788988"/>
            <a:ext cx="8202612" cy="522287"/>
          </a:xfrm>
          <a:prstGeom prst="rect">
            <a:avLst/>
          </a:prstGeom>
          <a:noFill/>
          <a:ln w="9525">
            <a:noFill/>
          </a:ln>
        </p:spPr>
        <p:txBody>
          <a:bodyPr wrap="square" anchor="t">
            <a:spAutoFit/>
          </a:bodyPr>
          <a:p>
            <a:r>
              <a:rPr lang="zh-CN" altLang="zh-CN" sz="2800">
                <a:latin typeface="微软雅黑" panose="020B0503020204020204" pitchFamily="34" charset="-122"/>
              </a:rPr>
              <a:t>病毒</a:t>
            </a:r>
            <a:r>
              <a:rPr lang="zh-CN" altLang="zh-CN" sz="2800">
                <a:solidFill>
                  <a:srgbClr val="C00000"/>
                </a:solidFill>
                <a:latin typeface="微软雅黑" panose="020B0503020204020204" pitchFamily="34" charset="-122"/>
              </a:rPr>
              <a:t>没有细胞结构</a:t>
            </a:r>
            <a:r>
              <a:rPr lang="zh-CN" altLang="zh-CN" sz="2800">
                <a:latin typeface="微软雅黑" panose="020B0503020204020204" pitchFamily="34" charset="-122"/>
              </a:rPr>
              <a:t>，</a:t>
            </a:r>
            <a:r>
              <a:rPr lang="zh-CN" altLang="en-US" sz="2800" b="1">
                <a:solidFill>
                  <a:srgbClr val="000099"/>
                </a:solidFill>
                <a:latin typeface="宋体" panose="02010600030101010101" pitchFamily="2" charset="-122"/>
                <a:ea typeface="宋体" panose="02010600030101010101" pitchFamily="2" charset="-122"/>
              </a:rPr>
              <a:t>要寄生在</a:t>
            </a:r>
            <a:r>
              <a:rPr lang="zh-CN" altLang="en-US" sz="2800" b="1">
                <a:solidFill>
                  <a:srgbClr val="FF0000"/>
                </a:solidFill>
                <a:latin typeface="宋体" panose="02010600030101010101" pitchFamily="2" charset="-122"/>
                <a:ea typeface="宋体" panose="02010600030101010101" pitchFamily="2" charset="-122"/>
              </a:rPr>
              <a:t>细胞中</a:t>
            </a:r>
            <a:r>
              <a:rPr lang="zh-CN" altLang="en-US" sz="2800" b="1">
                <a:solidFill>
                  <a:srgbClr val="000099"/>
                </a:solidFill>
                <a:latin typeface="宋体" panose="02010600030101010101" pitchFamily="2" charset="-122"/>
                <a:ea typeface="宋体" panose="02010600030101010101" pitchFamily="2" charset="-122"/>
              </a:rPr>
              <a:t>生活</a:t>
            </a:r>
            <a:r>
              <a:rPr lang="zh-CN" altLang="zh-CN" sz="2800">
                <a:latin typeface="微软雅黑" panose="020B0503020204020204" pitchFamily="34" charset="-122"/>
              </a:rPr>
              <a:t>。</a:t>
            </a:r>
            <a:endParaRPr lang="zh-CN" altLang="zh-CN" sz="2800">
              <a:latin typeface="微软雅黑" panose="020B0503020204020204" pitchFamily="34" charset="-122"/>
            </a:endParaRPr>
          </a:p>
        </p:txBody>
      </p:sp>
      <p:pic>
        <p:nvPicPr>
          <p:cNvPr id="69636" name="图片 8"/>
          <p:cNvPicPr>
            <a:picLocks noGrp="1" noChangeAspect="1"/>
          </p:cNvPicPr>
          <p:nvPr>
            <p:custDataLst>
              <p:tags r:id="rId3"/>
            </p:custDataLst>
          </p:nvPr>
        </p:nvPicPr>
        <p:blipFill>
          <a:blip r:embed="rId4"/>
          <a:stretch>
            <a:fillRect/>
          </a:stretch>
        </p:blipFill>
        <p:spPr>
          <a:xfrm>
            <a:off x="6048375" y="3933825"/>
            <a:ext cx="1700213" cy="1658938"/>
          </a:xfrm>
          <a:prstGeom prst="rect">
            <a:avLst/>
          </a:prstGeom>
          <a:noFill/>
          <a:ln w="9525">
            <a:noFill/>
          </a:ln>
        </p:spPr>
      </p:pic>
      <p:pic>
        <p:nvPicPr>
          <p:cNvPr id="69637" name="图片 9" descr="疱疹病毒副本"/>
          <p:cNvPicPr>
            <a:picLocks noChangeAspect="1"/>
          </p:cNvPicPr>
          <p:nvPr>
            <p:custDataLst>
              <p:tags r:id="rId5"/>
            </p:custDataLst>
          </p:nvPr>
        </p:nvPicPr>
        <p:blipFill>
          <a:blip r:embed="rId6"/>
          <a:stretch>
            <a:fillRect/>
          </a:stretch>
        </p:blipFill>
        <p:spPr>
          <a:xfrm>
            <a:off x="333375" y="1508125"/>
            <a:ext cx="1601788" cy="1573213"/>
          </a:xfrm>
          <a:prstGeom prst="rect">
            <a:avLst/>
          </a:prstGeom>
          <a:noFill/>
          <a:ln w="9525">
            <a:noFill/>
          </a:ln>
        </p:spPr>
      </p:pic>
      <p:pic>
        <p:nvPicPr>
          <p:cNvPr id="69638" name="图片 10" descr="SARS病毒"/>
          <p:cNvPicPr>
            <a:picLocks noChangeAspect="1"/>
          </p:cNvPicPr>
          <p:nvPr>
            <p:custDataLst>
              <p:tags r:id="rId7"/>
            </p:custDataLst>
          </p:nvPr>
        </p:nvPicPr>
        <p:blipFill>
          <a:blip r:embed="rId8"/>
          <a:stretch>
            <a:fillRect/>
          </a:stretch>
        </p:blipFill>
        <p:spPr>
          <a:xfrm>
            <a:off x="2209800" y="1503363"/>
            <a:ext cx="1657350" cy="1606550"/>
          </a:xfrm>
          <a:prstGeom prst="rect">
            <a:avLst/>
          </a:prstGeom>
          <a:noFill/>
          <a:ln w="9525">
            <a:noFill/>
          </a:ln>
        </p:spPr>
      </p:pic>
      <p:pic>
        <p:nvPicPr>
          <p:cNvPr id="69639" name="图片 11" descr="烟草花叶病毒"/>
          <p:cNvPicPr>
            <a:picLocks noChangeAspect="1"/>
          </p:cNvPicPr>
          <p:nvPr>
            <p:custDataLst>
              <p:tags r:id="rId9"/>
            </p:custDataLst>
          </p:nvPr>
        </p:nvPicPr>
        <p:blipFill>
          <a:blip r:embed="rId10"/>
          <a:stretch>
            <a:fillRect/>
          </a:stretch>
        </p:blipFill>
        <p:spPr>
          <a:xfrm>
            <a:off x="528638" y="3965575"/>
            <a:ext cx="1401762" cy="1493838"/>
          </a:xfrm>
          <a:prstGeom prst="rect">
            <a:avLst/>
          </a:prstGeom>
          <a:noFill/>
          <a:ln w="9525">
            <a:noFill/>
          </a:ln>
        </p:spPr>
      </p:pic>
      <p:pic>
        <p:nvPicPr>
          <p:cNvPr id="69640" name="图片 12" descr="噬菌体副本"/>
          <p:cNvPicPr>
            <a:picLocks noChangeAspect="1"/>
          </p:cNvPicPr>
          <p:nvPr>
            <p:custDataLst>
              <p:tags r:id="rId11"/>
            </p:custDataLst>
          </p:nvPr>
        </p:nvPicPr>
        <p:blipFill>
          <a:blip r:embed="rId12"/>
          <a:stretch>
            <a:fillRect/>
          </a:stretch>
        </p:blipFill>
        <p:spPr>
          <a:xfrm>
            <a:off x="2414588" y="4087813"/>
            <a:ext cx="1363662" cy="1319212"/>
          </a:xfrm>
          <a:prstGeom prst="rect">
            <a:avLst/>
          </a:prstGeom>
          <a:noFill/>
          <a:ln w="9525">
            <a:noFill/>
          </a:ln>
        </p:spPr>
      </p:pic>
      <p:pic>
        <p:nvPicPr>
          <p:cNvPr id="69641" name="图片 13" descr="乙肝病毒副本"/>
          <p:cNvPicPr>
            <a:picLocks noChangeAspect="1"/>
          </p:cNvPicPr>
          <p:nvPr>
            <p:custDataLst>
              <p:tags r:id="rId13"/>
            </p:custDataLst>
          </p:nvPr>
        </p:nvPicPr>
        <p:blipFill>
          <a:blip r:embed="rId14"/>
          <a:stretch>
            <a:fillRect/>
          </a:stretch>
        </p:blipFill>
        <p:spPr>
          <a:xfrm>
            <a:off x="4256088" y="3862388"/>
            <a:ext cx="1471612" cy="1697037"/>
          </a:xfrm>
          <a:prstGeom prst="rect">
            <a:avLst/>
          </a:prstGeom>
          <a:noFill/>
          <a:ln w="9525">
            <a:noFill/>
          </a:ln>
        </p:spPr>
      </p:pic>
      <p:sp>
        <p:nvSpPr>
          <p:cNvPr id="69642" name="文本框 14"/>
          <p:cNvSpPr/>
          <p:nvPr>
            <p:custDataLst>
              <p:tags r:id="rId15"/>
            </p:custDataLst>
          </p:nvPr>
        </p:nvSpPr>
        <p:spPr>
          <a:xfrm>
            <a:off x="6180138" y="5573713"/>
            <a:ext cx="1368425" cy="460375"/>
          </a:xfrm>
          <a:prstGeom prst="rect">
            <a:avLst/>
          </a:prstGeom>
          <a:noFill/>
          <a:ln w="9525">
            <a:noFill/>
          </a:ln>
        </p:spPr>
        <p:txBody>
          <a:bodyPr wrap="square" anchor="t">
            <a:spAutoFit/>
          </a:bodyPr>
          <a:p>
            <a:pPr algn="ctr"/>
            <a:r>
              <a:rPr lang="en-US" altLang="zh-CN" sz="2400">
                <a:latin typeface="微软雅黑" panose="020B0503020204020204" pitchFamily="34" charset="-122"/>
              </a:rPr>
              <a:t>HIV</a:t>
            </a:r>
            <a:endParaRPr lang="en-US" altLang="zh-CN" sz="2400">
              <a:latin typeface="微软雅黑" panose="020B0503020204020204" pitchFamily="34" charset="-122"/>
            </a:endParaRPr>
          </a:p>
        </p:txBody>
      </p:sp>
      <p:sp>
        <p:nvSpPr>
          <p:cNvPr id="69643" name="文本框 15"/>
          <p:cNvSpPr/>
          <p:nvPr>
            <p:custDataLst>
              <p:tags r:id="rId16"/>
            </p:custDataLst>
          </p:nvPr>
        </p:nvSpPr>
        <p:spPr>
          <a:xfrm>
            <a:off x="284163" y="3073400"/>
            <a:ext cx="1695450" cy="460375"/>
          </a:xfrm>
          <a:prstGeom prst="rect">
            <a:avLst/>
          </a:prstGeom>
          <a:noFill/>
          <a:ln w="9525">
            <a:noFill/>
          </a:ln>
        </p:spPr>
        <p:txBody>
          <a:bodyPr wrap="square" anchor="t">
            <a:spAutoFit/>
          </a:bodyPr>
          <a:p>
            <a:pPr algn="ctr"/>
            <a:r>
              <a:rPr lang="zh-CN" altLang="en-US" sz="2400">
                <a:latin typeface="微软雅黑" panose="020B0503020204020204" pitchFamily="34" charset="-122"/>
              </a:rPr>
              <a:t>疱疹病毒</a:t>
            </a:r>
            <a:endParaRPr lang="zh-CN" altLang="en-US" sz="2400">
              <a:latin typeface="微软雅黑" panose="020B0503020204020204" pitchFamily="34" charset="-122"/>
            </a:endParaRPr>
          </a:p>
        </p:txBody>
      </p:sp>
      <p:sp>
        <p:nvSpPr>
          <p:cNvPr id="69644" name="文本框 16"/>
          <p:cNvSpPr/>
          <p:nvPr>
            <p:custDataLst>
              <p:tags r:id="rId17"/>
            </p:custDataLst>
          </p:nvPr>
        </p:nvSpPr>
        <p:spPr>
          <a:xfrm>
            <a:off x="2282825" y="3092450"/>
            <a:ext cx="1666875" cy="460375"/>
          </a:xfrm>
          <a:prstGeom prst="rect">
            <a:avLst/>
          </a:prstGeom>
          <a:noFill/>
          <a:ln w="9525">
            <a:noFill/>
          </a:ln>
        </p:spPr>
        <p:txBody>
          <a:bodyPr wrap="square" anchor="t">
            <a:spAutoFit/>
          </a:bodyPr>
          <a:p>
            <a:pPr algn="ctr"/>
            <a:r>
              <a:rPr lang="en-US" altLang="zh-CN" sz="2400">
                <a:latin typeface="微软雅黑" panose="020B0503020204020204" pitchFamily="34" charset="-122"/>
              </a:rPr>
              <a:t>SARS</a:t>
            </a:r>
            <a:r>
              <a:rPr lang="zh-CN" altLang="en-US" sz="2400">
                <a:latin typeface="微软雅黑" panose="020B0503020204020204" pitchFamily="34" charset="-122"/>
              </a:rPr>
              <a:t>病毒</a:t>
            </a:r>
            <a:endParaRPr lang="zh-CN" altLang="en-US" sz="2400">
              <a:latin typeface="微软雅黑" panose="020B0503020204020204" pitchFamily="34" charset="-122"/>
            </a:endParaRPr>
          </a:p>
        </p:txBody>
      </p:sp>
      <p:sp>
        <p:nvSpPr>
          <p:cNvPr id="69645" name="文本框 17"/>
          <p:cNvSpPr/>
          <p:nvPr>
            <p:custDataLst>
              <p:tags r:id="rId18"/>
            </p:custDataLst>
          </p:nvPr>
        </p:nvSpPr>
        <p:spPr>
          <a:xfrm>
            <a:off x="4089400" y="5561013"/>
            <a:ext cx="1689100" cy="460375"/>
          </a:xfrm>
          <a:prstGeom prst="rect">
            <a:avLst/>
          </a:prstGeom>
          <a:noFill/>
          <a:ln w="9525">
            <a:noFill/>
          </a:ln>
        </p:spPr>
        <p:txBody>
          <a:bodyPr wrap="square" anchor="t">
            <a:spAutoFit/>
          </a:bodyPr>
          <a:p>
            <a:pPr algn="ctr"/>
            <a:r>
              <a:rPr lang="zh-CN" altLang="en-US" sz="2400">
                <a:latin typeface="微软雅黑" panose="020B0503020204020204" pitchFamily="34" charset="-122"/>
              </a:rPr>
              <a:t>乙肝病毒</a:t>
            </a:r>
            <a:endParaRPr lang="zh-CN" altLang="en-US" sz="2400">
              <a:latin typeface="微软雅黑" panose="020B0503020204020204" pitchFamily="34" charset="-122"/>
            </a:endParaRPr>
          </a:p>
        </p:txBody>
      </p:sp>
      <p:sp>
        <p:nvSpPr>
          <p:cNvPr id="69646" name="文本框 18"/>
          <p:cNvSpPr/>
          <p:nvPr>
            <p:custDataLst>
              <p:tags r:id="rId19"/>
            </p:custDataLst>
          </p:nvPr>
        </p:nvSpPr>
        <p:spPr>
          <a:xfrm>
            <a:off x="412750" y="5475288"/>
            <a:ext cx="1687513" cy="830262"/>
          </a:xfrm>
          <a:prstGeom prst="rect">
            <a:avLst/>
          </a:prstGeom>
          <a:noFill/>
          <a:ln w="9525">
            <a:noFill/>
          </a:ln>
        </p:spPr>
        <p:txBody>
          <a:bodyPr wrap="square" anchor="t">
            <a:spAutoFit/>
          </a:bodyPr>
          <a:p>
            <a:pPr algn="ctr"/>
            <a:r>
              <a:rPr lang="zh-CN" altLang="en-US" sz="2400">
                <a:latin typeface="微软雅黑" panose="020B0503020204020204" pitchFamily="34" charset="-122"/>
              </a:rPr>
              <a:t>烟草花叶病毒</a:t>
            </a:r>
            <a:endParaRPr lang="zh-CN" altLang="en-US" sz="2400">
              <a:latin typeface="微软雅黑" panose="020B0503020204020204" pitchFamily="34" charset="-122"/>
            </a:endParaRPr>
          </a:p>
        </p:txBody>
      </p:sp>
      <p:sp>
        <p:nvSpPr>
          <p:cNvPr id="69647" name="文本框 19"/>
          <p:cNvSpPr/>
          <p:nvPr>
            <p:custDataLst>
              <p:tags r:id="rId20"/>
            </p:custDataLst>
          </p:nvPr>
        </p:nvSpPr>
        <p:spPr>
          <a:xfrm>
            <a:off x="2265363" y="5549900"/>
            <a:ext cx="1687512" cy="460375"/>
          </a:xfrm>
          <a:prstGeom prst="rect">
            <a:avLst/>
          </a:prstGeom>
          <a:noFill/>
          <a:ln w="9525">
            <a:noFill/>
          </a:ln>
        </p:spPr>
        <p:txBody>
          <a:bodyPr wrap="square" anchor="t">
            <a:spAutoFit/>
          </a:bodyPr>
          <a:p>
            <a:pPr algn="ctr"/>
            <a:r>
              <a:rPr lang="zh-CN" altLang="en-US" sz="2400">
                <a:latin typeface="微软雅黑" panose="020B0503020204020204" pitchFamily="34" charset="-122"/>
              </a:rPr>
              <a:t>噬菌体</a:t>
            </a:r>
            <a:endParaRPr lang="zh-CN" altLang="en-US" sz="2400">
              <a:latin typeface="微软雅黑" panose="020B0503020204020204" pitchFamily="34" charset="-122"/>
            </a:endParaRPr>
          </a:p>
        </p:txBody>
      </p:sp>
      <p:pic>
        <p:nvPicPr>
          <p:cNvPr id="69648" name="图片 1"/>
          <p:cNvPicPr>
            <a:picLocks noChangeAspect="1"/>
          </p:cNvPicPr>
          <p:nvPr>
            <p:custDataLst>
              <p:tags r:id="rId21"/>
            </p:custDataLst>
          </p:nvPr>
        </p:nvPicPr>
        <p:blipFill>
          <a:blip r:embed="rId22"/>
          <a:srcRect l="36742" t="7236" r="7246" b="14236"/>
          <a:stretch>
            <a:fillRect/>
          </a:stretch>
        </p:blipFill>
        <p:spPr>
          <a:xfrm>
            <a:off x="4270375" y="1666875"/>
            <a:ext cx="1374775" cy="1314450"/>
          </a:xfrm>
          <a:prstGeom prst="rect">
            <a:avLst/>
          </a:prstGeom>
          <a:noFill/>
          <a:ln w="9525">
            <a:noFill/>
          </a:ln>
        </p:spPr>
      </p:pic>
      <p:sp>
        <p:nvSpPr>
          <p:cNvPr id="69649" name="文本框 2"/>
          <p:cNvSpPr/>
          <p:nvPr>
            <p:custDataLst>
              <p:tags r:id="rId23"/>
            </p:custDataLst>
          </p:nvPr>
        </p:nvSpPr>
        <p:spPr>
          <a:xfrm>
            <a:off x="4184650" y="3073400"/>
            <a:ext cx="1706563" cy="460375"/>
          </a:xfrm>
          <a:prstGeom prst="rect">
            <a:avLst/>
          </a:prstGeom>
          <a:noFill/>
          <a:ln w="9525">
            <a:noFill/>
          </a:ln>
        </p:spPr>
        <p:txBody>
          <a:bodyPr wrap="square" anchor="t">
            <a:spAutoFit/>
          </a:bodyPr>
          <a:p>
            <a:pPr algn="ctr"/>
            <a:r>
              <a:rPr lang="en-US" altLang="zh-CN" sz="2400">
                <a:latin typeface="微软雅黑" panose="020B0503020204020204" pitchFamily="34" charset="-122"/>
              </a:rPr>
              <a:t>MERS</a:t>
            </a:r>
            <a:r>
              <a:rPr lang="zh-CN" altLang="en-US" sz="2400">
                <a:latin typeface="微软雅黑" panose="020B0503020204020204" pitchFamily="34" charset="-122"/>
              </a:rPr>
              <a:t>病毒</a:t>
            </a:r>
            <a:endParaRPr lang="zh-CN" altLang="en-US" sz="2400">
              <a:latin typeface="微软雅黑" panose="020B0503020204020204" pitchFamily="34" charset="-122"/>
            </a:endParaRPr>
          </a:p>
        </p:txBody>
      </p:sp>
      <p:pic>
        <p:nvPicPr>
          <p:cNvPr id="69650" name="图片 4"/>
          <p:cNvPicPr>
            <a:picLocks noChangeAspect="1"/>
          </p:cNvPicPr>
          <p:nvPr>
            <p:custDataLst>
              <p:tags r:id="rId24"/>
            </p:custDataLst>
          </p:nvPr>
        </p:nvPicPr>
        <p:blipFill>
          <a:blip r:embed="rId25"/>
          <a:srcRect l="13750" t="1096" r="7500" b="4926"/>
          <a:stretch>
            <a:fillRect/>
          </a:stretch>
        </p:blipFill>
        <p:spPr>
          <a:xfrm>
            <a:off x="6183313" y="1660525"/>
            <a:ext cx="1458912" cy="1323975"/>
          </a:xfrm>
          <a:prstGeom prst="rect">
            <a:avLst/>
          </a:prstGeom>
          <a:noFill/>
          <a:ln w="9525">
            <a:noFill/>
          </a:ln>
        </p:spPr>
      </p:pic>
      <p:sp>
        <p:nvSpPr>
          <p:cNvPr id="69651" name="文本框 20"/>
          <p:cNvSpPr/>
          <p:nvPr>
            <p:custDataLst>
              <p:tags r:id="rId26"/>
            </p:custDataLst>
          </p:nvPr>
        </p:nvSpPr>
        <p:spPr>
          <a:xfrm>
            <a:off x="6027738" y="3022600"/>
            <a:ext cx="2628900" cy="830263"/>
          </a:xfrm>
          <a:prstGeom prst="rect">
            <a:avLst/>
          </a:prstGeom>
          <a:noFill/>
          <a:ln w="9525">
            <a:noFill/>
          </a:ln>
        </p:spPr>
        <p:txBody>
          <a:bodyPr wrap="square" anchor="t">
            <a:spAutoFit/>
          </a:bodyPr>
          <a:p>
            <a:r>
              <a:rPr lang="zh-CN" altLang="en-US" sz="2400" b="1">
                <a:latin typeface="等线" panose="02010600030101010101" charset="-122"/>
                <a:ea typeface="等线" panose="02010600030101010101" charset="-122"/>
                <a:sym typeface="等线" panose="02010600030101010101" charset="-122"/>
              </a:rPr>
              <a:t>2019-nCoV</a:t>
            </a:r>
            <a:endParaRPr lang="zh-CN" altLang="en-US" sz="2400" b="1">
              <a:latin typeface="等线" panose="02010600030101010101" charset="-122"/>
              <a:ea typeface="等线" panose="02010600030101010101" charset="-122"/>
              <a:sym typeface="等线" panose="02010600030101010101" charset="-122"/>
            </a:endParaRPr>
          </a:p>
          <a:p>
            <a:r>
              <a:rPr lang="zh-CN" altLang="en-US" sz="2400" b="1">
                <a:latin typeface="等线" panose="02010600030101010101" charset="-122"/>
                <a:ea typeface="等线" panose="02010600030101010101" charset="-122"/>
                <a:sym typeface="等线" panose="02010600030101010101" charset="-122"/>
              </a:rPr>
              <a:t>或</a:t>
            </a:r>
            <a:r>
              <a:rPr lang="en-US" altLang="zh-CN" sz="2400" b="1">
                <a:latin typeface="等线" panose="02010600030101010101" charset="-122"/>
                <a:ea typeface="等线" panose="02010600030101010101" charset="-122"/>
                <a:sym typeface="等线" panose="02010600030101010101" charset="-122"/>
              </a:rPr>
              <a:t>SARS-CoV-2</a:t>
            </a:r>
            <a:endParaRPr lang="en-US" altLang="zh-CN" sz="2400" b="1">
              <a:latin typeface="等线" panose="02010600030101010101" charset="-122"/>
              <a:ea typeface="等线" panose="02010600030101010101" charset="-122"/>
              <a:sym typeface="等线" panose="02010600030101010101" charset="-122"/>
            </a:endParaRPr>
          </a:p>
        </p:txBody>
      </p:sp>
      <p:grpSp>
        <p:nvGrpSpPr>
          <p:cNvPr id="69652" name="组合 5"/>
          <p:cNvGrpSpPr/>
          <p:nvPr/>
        </p:nvGrpSpPr>
        <p:grpSpPr>
          <a:xfrm>
            <a:off x="63500" y="88900"/>
            <a:ext cx="893763" cy="758825"/>
            <a:chOff x="-6577" y="-874"/>
            <a:chExt cx="1191563" cy="1012157"/>
          </a:xfrm>
        </p:grpSpPr>
        <p:sp>
          <p:nvSpPr>
            <p:cNvPr id="69653" name="矩形: 圆角 6"/>
            <p:cNvSpPr/>
            <p:nvPr>
              <p:custDataLst>
                <p:tags r:id="rId27"/>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9654"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9655" name="medal-variant-with-star_30347"/>
            <p:cNvSpPr>
              <a:spLocks noChangeAspect="1"/>
            </p:cNvSpPr>
            <p:nvPr>
              <p:custDataLst>
                <p:tags r:id="rId28"/>
              </p:custDataLst>
            </p:nvPr>
          </p:nvSpPr>
          <p:spPr>
            <a:xfrm>
              <a:off x="278975" y="531"/>
              <a:ext cx="534394" cy="737719"/>
            </a:xfrm>
            <a:solidFill>
              <a:schemeClr val="bg1"/>
            </a:solidFill>
            <a:ln w="9525">
              <a:noFill/>
            </a:ln>
          </p:spPr>
          <p:txBody>
            <a:bodyPr/>
            <a:p>
              <a:endParaRPr lang="zh-CN" altLang="en-US"/>
            </a:p>
          </p:txBody>
        </p:sp>
      </p:grpSp>
    </p:spTree>
    <p:custDataLst>
      <p:tags r:id="rId2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blinds(horizontal)">
                                      <p:cBhvr>
                                        <p:cTn id="7" dur="500" fill="hold"/>
                                        <p:tgtEl>
                                          <p:spTgt spid="696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6"/>
                                        </p:tgtEl>
                                        <p:attrNameLst>
                                          <p:attrName>style.visibility</p:attrName>
                                        </p:attrNameLst>
                                      </p:cBhvr>
                                      <p:to>
                                        <p:strVal val="visible"/>
                                      </p:to>
                                    </p:set>
                                    <p:animEffect transition="in" filter="blinds(horizontal)">
                                      <p:cBhvr>
                                        <p:cTn id="12" dur="500" fill="hold"/>
                                        <p:tgtEl>
                                          <p:spTgt spid="69636"/>
                                        </p:tgtEl>
                                      </p:cBhvr>
                                    </p:animEffect>
                                  </p:childTnLst>
                                </p:cTn>
                              </p:par>
                              <p:par>
                                <p:cTn id="13" presetID="3" presetClass="entr" presetSubtype="10" fill="hold" nodeType="withEffect">
                                  <p:stCondLst>
                                    <p:cond delay="0"/>
                                  </p:stCondLst>
                                  <p:childTnLst>
                                    <p:set>
                                      <p:cBhvr>
                                        <p:cTn id="14" dur="1" fill="hold">
                                          <p:stCondLst>
                                            <p:cond delay="0"/>
                                          </p:stCondLst>
                                        </p:cTn>
                                        <p:tgtEl>
                                          <p:spTgt spid="69637"/>
                                        </p:tgtEl>
                                        <p:attrNameLst>
                                          <p:attrName>style.visibility</p:attrName>
                                        </p:attrNameLst>
                                      </p:cBhvr>
                                      <p:to>
                                        <p:strVal val="visible"/>
                                      </p:to>
                                    </p:set>
                                    <p:animEffect transition="in" filter="blinds(horizontal)">
                                      <p:cBhvr>
                                        <p:cTn id="15" dur="500" fill="hold"/>
                                        <p:tgtEl>
                                          <p:spTgt spid="69637"/>
                                        </p:tgtEl>
                                      </p:cBhvr>
                                    </p:animEffect>
                                  </p:childTnLst>
                                </p:cTn>
                              </p:par>
                              <p:par>
                                <p:cTn id="16" presetID="3" presetClass="entr" presetSubtype="10" fill="hold" nodeType="withEffect">
                                  <p:stCondLst>
                                    <p:cond delay="0"/>
                                  </p:stCondLst>
                                  <p:childTnLst>
                                    <p:set>
                                      <p:cBhvr>
                                        <p:cTn id="17" dur="1" fill="hold">
                                          <p:stCondLst>
                                            <p:cond delay="0"/>
                                          </p:stCondLst>
                                        </p:cTn>
                                        <p:tgtEl>
                                          <p:spTgt spid="69638"/>
                                        </p:tgtEl>
                                        <p:attrNameLst>
                                          <p:attrName>style.visibility</p:attrName>
                                        </p:attrNameLst>
                                      </p:cBhvr>
                                      <p:to>
                                        <p:strVal val="visible"/>
                                      </p:to>
                                    </p:set>
                                    <p:animEffect transition="in" filter="blinds(horizontal)">
                                      <p:cBhvr>
                                        <p:cTn id="18" dur="500" fill="hold"/>
                                        <p:tgtEl>
                                          <p:spTgt spid="69638"/>
                                        </p:tgtEl>
                                      </p:cBhvr>
                                    </p:animEffect>
                                  </p:childTnLst>
                                </p:cTn>
                              </p:par>
                              <p:par>
                                <p:cTn id="19" presetID="3" presetClass="entr" presetSubtype="10" fill="hold" nodeType="withEffect">
                                  <p:stCondLst>
                                    <p:cond delay="0"/>
                                  </p:stCondLst>
                                  <p:childTnLst>
                                    <p:set>
                                      <p:cBhvr>
                                        <p:cTn id="20" dur="1" fill="hold">
                                          <p:stCondLst>
                                            <p:cond delay="0"/>
                                          </p:stCondLst>
                                        </p:cTn>
                                        <p:tgtEl>
                                          <p:spTgt spid="69639"/>
                                        </p:tgtEl>
                                        <p:attrNameLst>
                                          <p:attrName>style.visibility</p:attrName>
                                        </p:attrNameLst>
                                      </p:cBhvr>
                                      <p:to>
                                        <p:strVal val="visible"/>
                                      </p:to>
                                    </p:set>
                                    <p:animEffect transition="in" filter="blinds(horizontal)">
                                      <p:cBhvr>
                                        <p:cTn id="21" dur="500" fill="hold"/>
                                        <p:tgtEl>
                                          <p:spTgt spid="69639"/>
                                        </p:tgtEl>
                                      </p:cBhvr>
                                    </p:animEffect>
                                  </p:childTnLst>
                                </p:cTn>
                              </p:par>
                              <p:par>
                                <p:cTn id="22" presetID="3" presetClass="entr" presetSubtype="10" fill="hold" nodeType="withEffect">
                                  <p:stCondLst>
                                    <p:cond delay="0"/>
                                  </p:stCondLst>
                                  <p:childTnLst>
                                    <p:set>
                                      <p:cBhvr>
                                        <p:cTn id="23" dur="1" fill="hold">
                                          <p:stCondLst>
                                            <p:cond delay="0"/>
                                          </p:stCondLst>
                                        </p:cTn>
                                        <p:tgtEl>
                                          <p:spTgt spid="69640"/>
                                        </p:tgtEl>
                                        <p:attrNameLst>
                                          <p:attrName>style.visibility</p:attrName>
                                        </p:attrNameLst>
                                      </p:cBhvr>
                                      <p:to>
                                        <p:strVal val="visible"/>
                                      </p:to>
                                    </p:set>
                                    <p:animEffect transition="in" filter="blinds(horizontal)">
                                      <p:cBhvr>
                                        <p:cTn id="24" dur="500" fill="hold"/>
                                        <p:tgtEl>
                                          <p:spTgt spid="69640"/>
                                        </p:tgtEl>
                                      </p:cBhvr>
                                    </p:animEffect>
                                  </p:childTnLst>
                                </p:cTn>
                              </p:par>
                              <p:par>
                                <p:cTn id="25" presetID="3" presetClass="entr" presetSubtype="10" fill="hold" nodeType="withEffect">
                                  <p:stCondLst>
                                    <p:cond delay="0"/>
                                  </p:stCondLst>
                                  <p:childTnLst>
                                    <p:set>
                                      <p:cBhvr>
                                        <p:cTn id="26" dur="1" fill="hold">
                                          <p:stCondLst>
                                            <p:cond delay="0"/>
                                          </p:stCondLst>
                                        </p:cTn>
                                        <p:tgtEl>
                                          <p:spTgt spid="69641"/>
                                        </p:tgtEl>
                                        <p:attrNameLst>
                                          <p:attrName>style.visibility</p:attrName>
                                        </p:attrNameLst>
                                      </p:cBhvr>
                                      <p:to>
                                        <p:strVal val="visible"/>
                                      </p:to>
                                    </p:set>
                                    <p:animEffect transition="in" filter="blinds(horizontal)">
                                      <p:cBhvr>
                                        <p:cTn id="27" dur="500" fill="hold"/>
                                        <p:tgtEl>
                                          <p:spTgt spid="6964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9642"/>
                                        </p:tgtEl>
                                        <p:attrNameLst>
                                          <p:attrName>style.visibility</p:attrName>
                                        </p:attrNameLst>
                                      </p:cBhvr>
                                      <p:to>
                                        <p:strVal val="visible"/>
                                      </p:to>
                                    </p:set>
                                    <p:animEffect transition="in" filter="blinds(horizontal)">
                                      <p:cBhvr>
                                        <p:cTn id="30" dur="500" fill="hold"/>
                                        <p:tgtEl>
                                          <p:spTgt spid="6964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9643"/>
                                        </p:tgtEl>
                                        <p:attrNameLst>
                                          <p:attrName>style.visibility</p:attrName>
                                        </p:attrNameLst>
                                      </p:cBhvr>
                                      <p:to>
                                        <p:strVal val="visible"/>
                                      </p:to>
                                    </p:set>
                                    <p:animEffect transition="in" filter="blinds(horizontal)">
                                      <p:cBhvr>
                                        <p:cTn id="33" dur="500" fill="hold"/>
                                        <p:tgtEl>
                                          <p:spTgt spid="6964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9644"/>
                                        </p:tgtEl>
                                        <p:attrNameLst>
                                          <p:attrName>style.visibility</p:attrName>
                                        </p:attrNameLst>
                                      </p:cBhvr>
                                      <p:to>
                                        <p:strVal val="visible"/>
                                      </p:to>
                                    </p:set>
                                    <p:animEffect transition="in" filter="blinds(horizontal)">
                                      <p:cBhvr>
                                        <p:cTn id="36" dur="500" fill="hold"/>
                                        <p:tgtEl>
                                          <p:spTgt spid="6964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9645"/>
                                        </p:tgtEl>
                                        <p:attrNameLst>
                                          <p:attrName>style.visibility</p:attrName>
                                        </p:attrNameLst>
                                      </p:cBhvr>
                                      <p:to>
                                        <p:strVal val="visible"/>
                                      </p:to>
                                    </p:set>
                                    <p:animEffect transition="in" filter="blinds(horizontal)">
                                      <p:cBhvr>
                                        <p:cTn id="39" dur="500" fill="hold"/>
                                        <p:tgtEl>
                                          <p:spTgt spid="6964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9646"/>
                                        </p:tgtEl>
                                        <p:attrNameLst>
                                          <p:attrName>style.visibility</p:attrName>
                                        </p:attrNameLst>
                                      </p:cBhvr>
                                      <p:to>
                                        <p:strVal val="visible"/>
                                      </p:to>
                                    </p:set>
                                    <p:animEffect transition="in" filter="blinds(horizontal)">
                                      <p:cBhvr>
                                        <p:cTn id="42" dur="500" fill="hold"/>
                                        <p:tgtEl>
                                          <p:spTgt spid="6964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9647"/>
                                        </p:tgtEl>
                                        <p:attrNameLst>
                                          <p:attrName>style.visibility</p:attrName>
                                        </p:attrNameLst>
                                      </p:cBhvr>
                                      <p:to>
                                        <p:strVal val="visible"/>
                                      </p:to>
                                    </p:set>
                                    <p:animEffect transition="in" filter="blinds(horizontal)">
                                      <p:cBhvr>
                                        <p:cTn id="45" dur="500" fill="hold"/>
                                        <p:tgtEl>
                                          <p:spTgt spid="69647"/>
                                        </p:tgtEl>
                                      </p:cBhvr>
                                    </p:animEffect>
                                  </p:childTnLst>
                                </p:cTn>
                              </p:par>
                              <p:par>
                                <p:cTn id="46" presetID="3" presetClass="entr" presetSubtype="10" fill="hold" nodeType="withEffect">
                                  <p:stCondLst>
                                    <p:cond delay="0"/>
                                  </p:stCondLst>
                                  <p:childTnLst>
                                    <p:set>
                                      <p:cBhvr>
                                        <p:cTn id="47" dur="1" fill="hold">
                                          <p:stCondLst>
                                            <p:cond delay="0"/>
                                          </p:stCondLst>
                                        </p:cTn>
                                        <p:tgtEl>
                                          <p:spTgt spid="69648"/>
                                        </p:tgtEl>
                                        <p:attrNameLst>
                                          <p:attrName>style.visibility</p:attrName>
                                        </p:attrNameLst>
                                      </p:cBhvr>
                                      <p:to>
                                        <p:strVal val="visible"/>
                                      </p:to>
                                    </p:set>
                                    <p:animEffect transition="in" filter="blinds(horizontal)">
                                      <p:cBhvr>
                                        <p:cTn id="48" dur="500" fill="hold"/>
                                        <p:tgtEl>
                                          <p:spTgt spid="6964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9649"/>
                                        </p:tgtEl>
                                        <p:attrNameLst>
                                          <p:attrName>style.visibility</p:attrName>
                                        </p:attrNameLst>
                                      </p:cBhvr>
                                      <p:to>
                                        <p:strVal val="visible"/>
                                      </p:to>
                                    </p:set>
                                    <p:animEffect transition="in" filter="blinds(horizontal)">
                                      <p:cBhvr>
                                        <p:cTn id="51" dur="500" fill="hold"/>
                                        <p:tgtEl>
                                          <p:spTgt spid="69649"/>
                                        </p:tgtEl>
                                      </p:cBhvr>
                                    </p:animEffect>
                                  </p:childTnLst>
                                </p:cTn>
                              </p:par>
                              <p:par>
                                <p:cTn id="52" presetID="3" presetClass="entr" presetSubtype="10" fill="hold" nodeType="withEffect">
                                  <p:stCondLst>
                                    <p:cond delay="0"/>
                                  </p:stCondLst>
                                  <p:childTnLst>
                                    <p:set>
                                      <p:cBhvr>
                                        <p:cTn id="53" dur="1" fill="hold">
                                          <p:stCondLst>
                                            <p:cond delay="0"/>
                                          </p:stCondLst>
                                        </p:cTn>
                                        <p:tgtEl>
                                          <p:spTgt spid="69650"/>
                                        </p:tgtEl>
                                        <p:attrNameLst>
                                          <p:attrName>style.visibility</p:attrName>
                                        </p:attrNameLst>
                                      </p:cBhvr>
                                      <p:to>
                                        <p:strVal val="visible"/>
                                      </p:to>
                                    </p:set>
                                    <p:animEffect transition="in" filter="blinds(horizontal)">
                                      <p:cBhvr>
                                        <p:cTn id="54" dur="500" fill="hold"/>
                                        <p:tgtEl>
                                          <p:spTgt spid="6965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69651"/>
                                        </p:tgtEl>
                                        <p:attrNameLst>
                                          <p:attrName>style.visibility</p:attrName>
                                        </p:attrNameLst>
                                      </p:cBhvr>
                                      <p:to>
                                        <p:strVal val="visible"/>
                                      </p:to>
                                    </p:set>
                                    <p:animEffect transition="in" filter="blinds(horizontal)">
                                      <p:cBhvr>
                                        <p:cTn id="57" dur="500" fill="hold"/>
                                        <p:tgtEl>
                                          <p:spTgt spid="69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42" grpId="0" animBg="1"/>
      <p:bldP spid="69643" grpId="0" animBg="1"/>
      <p:bldP spid="69644" grpId="0" animBg="1"/>
      <p:bldP spid="69645" grpId="0" animBg="1"/>
      <p:bldP spid="69646" grpId="0" animBg="1"/>
      <p:bldP spid="69647" grpId="0" animBg="1"/>
      <p:bldP spid="69649" grpId="0" animBg="1"/>
      <p:bldP spid="696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3"/>
          <p:cNvSpPr>
            <a:spLocks noGrp="1"/>
          </p:cNvSpPr>
          <p:nvPr>
            <p:ph idx="1"/>
            <p:custDataLst>
              <p:tags r:id="rId1"/>
            </p:custDataLst>
          </p:nvPr>
        </p:nvSpPr>
        <p:spPr>
          <a:xfrm>
            <a:off x="468630" y="987425"/>
            <a:ext cx="8675370" cy="4248150"/>
          </a:xfrm>
        </p:spPr>
        <p:txBody>
          <a:bodyPr wrap="square" lIns="90000" tIns="46800" rIns="90000" bIns="46800" anchor="t"/>
          <a:p>
            <a:pPr marL="342900" indent="-342900" defTabSz="914400" fontAlgn="base">
              <a:lnSpc>
                <a:spcPct val="100000"/>
              </a:lnSpc>
              <a:spcBef>
                <a:spcPct val="20000"/>
              </a:spcBef>
              <a:spcAft>
                <a:spcPct val="0"/>
              </a:spcAft>
              <a:buClr>
                <a:schemeClr val="hlink"/>
              </a:buClr>
              <a:buSzTx/>
              <a:buFont typeface="Wingdings" panose="05000000000000000000" charset="0"/>
              <a:buChar char="v"/>
            </a:pPr>
            <a:endPar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 非生命物质</a:t>
            </a: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：水、空气、蛋白质分子等无生命</a:t>
            </a:r>
            <a:endPar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Char char="v"/>
            </a:pPr>
            <a:endPar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      </a:t>
            </a: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非细胞生物</a:t>
            </a: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：病毒（要寄生在</a:t>
            </a:r>
            <a:r>
              <a:rPr lang="zh-CN" altLang="en-US" sz="2800" b="1" kern="1200" spc="150" normalizeH="0" baseline="0">
                <a:solidFill>
                  <a:srgbClr val="FF0000"/>
                </a:solidFill>
                <a:latin typeface="宋体" panose="02010600030101010101" pitchFamily="2" charset="-122"/>
                <a:ea typeface="宋体" panose="02010600030101010101" pitchFamily="2" charset="-122"/>
                <a:cs typeface="+mn-cs"/>
                <a:sym typeface="微软雅黑" panose="020B0503020204020204" pitchFamily="34" charset="-122"/>
              </a:rPr>
              <a:t>活细胞</a:t>
            </a: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中生活）</a:t>
            </a:r>
            <a:endPar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生物</a:t>
            </a:r>
            <a:endPar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               </a:t>
            </a: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单细胞生物：</a:t>
            </a: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草履虫、酵母菌等</a:t>
            </a:r>
            <a:endPar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      细胞生物</a:t>
            </a:r>
            <a:endPar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endParaRPr>
          </a:p>
          <a:p>
            <a:pPr marL="342900" indent="-342900" defTabSz="914400" fontAlgn="base">
              <a:lnSpc>
                <a:spcPct val="100000"/>
              </a:lnSpc>
              <a:spcBef>
                <a:spcPct val="20000"/>
              </a:spcBef>
              <a:spcAft>
                <a:spcPct val="0"/>
              </a:spcAft>
              <a:buClr>
                <a:schemeClr val="hlink"/>
              </a:buClr>
              <a:buSzTx/>
              <a:buFont typeface="Wingdings" panose="05000000000000000000" charset="0"/>
              <a:buNone/>
            </a:pPr>
            <a:r>
              <a:rPr lang="zh-CN" altLang="en-US" sz="2800"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               </a:t>
            </a:r>
            <a:r>
              <a:rPr lang="zh-CN" altLang="en-US" sz="2800" b="1" kern="1200" spc="150" normalizeH="0" baseline="0">
                <a:solidFill>
                  <a:srgbClr val="000000"/>
                </a:solidFill>
                <a:latin typeface="宋体" panose="02010600030101010101" pitchFamily="2" charset="-122"/>
                <a:ea typeface="宋体" panose="02010600030101010101" pitchFamily="2" charset="-122"/>
                <a:cs typeface="+mn-cs"/>
                <a:sym typeface="微软雅黑" panose="020B0503020204020204" pitchFamily="34" charset="-122"/>
              </a:rPr>
              <a:t>多细胞生物：</a:t>
            </a:r>
            <a:r>
              <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rPr>
              <a:t>高等动物、植物等</a:t>
            </a:r>
            <a:endParaRPr lang="zh-CN" altLang="en-US" sz="2800" b="1" kern="1200" spc="150" normalizeH="0" baseline="0">
              <a:solidFill>
                <a:srgbClr val="000099"/>
              </a:solidFill>
              <a:latin typeface="宋体" panose="02010600030101010101" pitchFamily="2" charset="-122"/>
              <a:ea typeface="宋体" panose="02010600030101010101" pitchFamily="2" charset="-122"/>
              <a:cs typeface="+mn-cs"/>
              <a:sym typeface="微软雅黑" panose="020B0503020204020204" pitchFamily="34" charset="-122"/>
            </a:endParaRPr>
          </a:p>
        </p:txBody>
      </p:sp>
      <p:sp>
        <p:nvSpPr>
          <p:cNvPr id="70659" name="AutoShape 5"/>
          <p:cNvSpPr/>
          <p:nvPr>
            <p:custDataLst>
              <p:tags r:id="rId2"/>
            </p:custDataLst>
          </p:nvPr>
        </p:nvSpPr>
        <p:spPr>
          <a:xfrm>
            <a:off x="1403350" y="2852738"/>
            <a:ext cx="144463" cy="1366837"/>
          </a:xfrm>
          <a:prstGeom prst="leftBrace">
            <a:avLst>
              <a:gd name="adj1" fmla="val 78626"/>
              <a:gd name="adj2" fmla="val 50000"/>
            </a:avLst>
          </a:prstGeom>
          <a:noFill/>
          <a:ln w="25400" cap="flat" cmpd="sng">
            <a:solidFill>
              <a:srgbClr val="000000"/>
            </a:solidFill>
            <a:prstDash val="solid"/>
            <a:headEnd type="none" w="med" len="med"/>
            <a:tailEnd type="none" w="med" len="med"/>
          </a:ln>
        </p:spPr>
        <p:txBody>
          <a:bodyPr wrap="none" anchor="ctr"/>
          <a:p>
            <a:endParaRPr lang="zh-CN" altLang="en-US">
              <a:ea typeface="宋体" panose="02010600030101010101" pitchFamily="2" charset="-122"/>
            </a:endParaRPr>
          </a:p>
        </p:txBody>
      </p:sp>
      <p:sp>
        <p:nvSpPr>
          <p:cNvPr id="70660" name="AutoShape 6"/>
          <p:cNvSpPr/>
          <p:nvPr>
            <p:custDataLst>
              <p:tags r:id="rId3"/>
            </p:custDataLst>
          </p:nvPr>
        </p:nvSpPr>
        <p:spPr>
          <a:xfrm>
            <a:off x="3132138" y="3789363"/>
            <a:ext cx="46037" cy="1223962"/>
          </a:xfrm>
          <a:prstGeom prst="leftBrace">
            <a:avLst>
              <a:gd name="adj1" fmla="val 69543"/>
              <a:gd name="adj2" fmla="val 50000"/>
            </a:avLst>
          </a:prstGeom>
          <a:noFill/>
          <a:ln w="25400" cap="flat" cmpd="sng">
            <a:solidFill>
              <a:srgbClr val="000000"/>
            </a:solidFill>
            <a:prstDash val="solid"/>
            <a:headEnd type="none" w="med" len="med"/>
            <a:tailEnd type="none" w="med" len="med"/>
          </a:ln>
        </p:spPr>
        <p:txBody>
          <a:bodyPr wrap="none" anchor="ctr"/>
          <a:p>
            <a:endParaRPr lang="zh-CN" altLang="en-US">
              <a:ea typeface="宋体" panose="02010600030101010101" pitchFamily="2" charset="-122"/>
            </a:endParaRPr>
          </a:p>
        </p:txBody>
      </p:sp>
      <p:sp>
        <p:nvSpPr>
          <p:cNvPr id="70661" name="TextBox 5"/>
          <p:cNvSpPr/>
          <p:nvPr>
            <p:custDataLst>
              <p:tags r:id="rId4"/>
            </p:custDataLst>
          </p:nvPr>
        </p:nvSpPr>
        <p:spPr>
          <a:xfrm>
            <a:off x="468313" y="5373688"/>
            <a:ext cx="8207375" cy="954087"/>
          </a:xfrm>
          <a:prstGeom prst="rect">
            <a:avLst/>
          </a:prstGeom>
          <a:noFill/>
          <a:ln w="9525">
            <a:noFill/>
          </a:ln>
        </p:spPr>
        <p:txBody>
          <a:bodyPr anchor="t">
            <a:spAutoFit/>
          </a:bodyPr>
          <a:p>
            <a:r>
              <a:rPr lang="zh-CN" altLang="en-US" sz="2800" b="1">
                <a:solidFill>
                  <a:srgbClr val="3333CC"/>
                </a:solidFill>
                <a:latin typeface="宋体" panose="02010600030101010101" pitchFamily="2" charset="-122"/>
                <a:ea typeface="宋体" panose="02010600030101010101" pitchFamily="2" charset="-122"/>
              </a:rPr>
              <a:t>    </a:t>
            </a:r>
            <a:r>
              <a:rPr lang="zh-CN" altLang="en-US" sz="2800" b="1">
                <a:solidFill>
                  <a:srgbClr val="000099"/>
                </a:solidFill>
                <a:latin typeface="宋体" panose="02010600030101010101" pitchFamily="2" charset="-122"/>
                <a:ea typeface="宋体" panose="02010600030101010101" pitchFamily="2" charset="-122"/>
              </a:rPr>
              <a:t>细胞构成组织，组织构成器官，器官构成系统，系统构成个体，是</a:t>
            </a:r>
            <a:r>
              <a:rPr lang="zh-CN" altLang="en-US" sz="2800" b="1">
                <a:solidFill>
                  <a:srgbClr val="FF0000"/>
                </a:solidFill>
                <a:latin typeface="宋体" panose="02010600030101010101" pitchFamily="2" charset="-122"/>
                <a:ea typeface="宋体" panose="02010600030101010101" pitchFamily="2" charset="-122"/>
              </a:rPr>
              <a:t>不同层次</a:t>
            </a:r>
            <a:r>
              <a:rPr lang="zh-CN" altLang="en-US" sz="2800" b="1">
                <a:solidFill>
                  <a:srgbClr val="000099"/>
                </a:solidFill>
                <a:latin typeface="宋体" panose="02010600030101010101" pitchFamily="2" charset="-122"/>
                <a:ea typeface="宋体" panose="02010600030101010101" pitchFamily="2" charset="-122"/>
              </a:rPr>
              <a:t>的生命系统。</a:t>
            </a:r>
            <a:endParaRPr lang="zh-CN" altLang="en-US" sz="2800" b="1">
              <a:solidFill>
                <a:srgbClr val="000099"/>
              </a:solidFill>
              <a:latin typeface="宋体" panose="02010600030101010101" pitchFamily="2" charset="-122"/>
              <a:ea typeface="宋体" panose="02010600030101010101" pitchFamily="2" charset="-122"/>
            </a:endParaRPr>
          </a:p>
        </p:txBody>
      </p:sp>
      <p:sp>
        <p:nvSpPr>
          <p:cNvPr id="70662" name="TextBox 6"/>
          <p:cNvSpPr/>
          <p:nvPr>
            <p:custDataLst>
              <p:tags r:id="rId5"/>
            </p:custDataLst>
          </p:nvPr>
        </p:nvSpPr>
        <p:spPr>
          <a:xfrm>
            <a:off x="611188" y="476250"/>
            <a:ext cx="2097087" cy="584200"/>
          </a:xfrm>
          <a:prstGeom prst="rect">
            <a:avLst/>
          </a:prstGeom>
          <a:noFill/>
          <a:ln w="9525">
            <a:noFill/>
          </a:ln>
        </p:spPr>
        <p:txBody>
          <a:bodyPr wrap="square" anchor="t">
            <a:spAutoFit/>
          </a:bodyPr>
          <a:p>
            <a:r>
              <a:rPr lang="zh-CN" altLang="en-US" sz="3200" b="1">
                <a:solidFill>
                  <a:srgbClr val="000000"/>
                </a:solidFill>
                <a:ea typeface="宋体" panose="02010600030101010101" pitchFamily="2" charset="-122"/>
              </a:rPr>
              <a:t>总结论：</a:t>
            </a:r>
            <a:endParaRPr lang="zh-CN" altLang="en-US" sz="3200" b="1">
              <a:solidFill>
                <a:srgbClr val="3333CC"/>
              </a:solidFill>
              <a:ea typeface="宋体" panose="02010600030101010101" pitchFamily="2" charset="-122"/>
            </a:endParaRPr>
          </a:p>
        </p:txBody>
      </p:sp>
      <p:grpSp>
        <p:nvGrpSpPr>
          <p:cNvPr id="70663" name="组合 5"/>
          <p:cNvGrpSpPr/>
          <p:nvPr/>
        </p:nvGrpSpPr>
        <p:grpSpPr>
          <a:xfrm>
            <a:off x="63500" y="88900"/>
            <a:ext cx="893763" cy="758825"/>
            <a:chOff x="-6577" y="-874"/>
            <a:chExt cx="1191563" cy="1012157"/>
          </a:xfrm>
        </p:grpSpPr>
        <p:sp>
          <p:nvSpPr>
            <p:cNvPr id="70664" name="矩形: 圆角 6"/>
            <p:cNvSpPr/>
            <p:nvPr>
              <p:custDataLst>
                <p:tags r:id="rId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0665"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0666" name="medal-variant-with-star_30347"/>
            <p:cNvSpPr>
              <a:spLocks noChangeAspect="1"/>
            </p:cNvSpPr>
            <p:nvPr>
              <p:custDataLst>
                <p:tags r:id="rId7"/>
              </p:custDataLst>
            </p:nvPr>
          </p:nvSpPr>
          <p:spPr>
            <a:xfrm>
              <a:off x="278975" y="531"/>
              <a:ext cx="534394" cy="737719"/>
            </a:xfrm>
            <a:solidFill>
              <a:schemeClr val="bg1"/>
            </a:solidFill>
            <a:ln w="9525">
              <a:noFill/>
            </a:ln>
          </p:spPr>
          <p:txBody>
            <a:bodyPr/>
            <a:p>
              <a:endParaRPr lang="zh-CN" altLang="en-US"/>
            </a:p>
          </p:txBody>
        </p:sp>
      </p:grpSp>
      <p:sp>
        <p:nvSpPr>
          <p:cNvPr id="70667" name="文本框 1"/>
          <p:cNvSpPr/>
          <p:nvPr>
            <p:custDataLst>
              <p:tags r:id="rId8"/>
            </p:custDataLst>
          </p:nvPr>
        </p:nvSpPr>
        <p:spPr>
          <a:xfrm>
            <a:off x="2209800" y="538163"/>
            <a:ext cx="3757613" cy="522287"/>
          </a:xfrm>
          <a:prstGeom prst="rect">
            <a:avLst/>
          </a:prstGeom>
          <a:noFill/>
          <a:ln w="9525">
            <a:noFill/>
          </a:ln>
        </p:spPr>
        <p:txBody>
          <a:bodyPr wrap="none" anchor="t">
            <a:spAutoFit/>
          </a:bodyPr>
          <a:p>
            <a:r>
              <a:rPr lang="zh-CN" altLang="en-US" sz="2800" b="1">
                <a:solidFill>
                  <a:srgbClr val="FF0000"/>
                </a:solidFill>
                <a:ea typeface="宋体" panose="02010600030101010101" pitchFamily="2" charset="-122"/>
              </a:rPr>
              <a:t>细胞</a:t>
            </a:r>
            <a:r>
              <a:rPr lang="zh-CN" altLang="en-US" sz="2800" b="1">
                <a:solidFill>
                  <a:srgbClr val="3333CC"/>
                </a:solidFill>
                <a:ea typeface="宋体" panose="02010600030101010101" pitchFamily="2" charset="-122"/>
              </a:rPr>
              <a:t>是基本的生命系统</a:t>
            </a:r>
            <a:endParaRPr lang="zh-CN"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58">
                                            <p:txEl>
                                              <p:charRg st="1" end="23"/>
                                            </p:txEl>
                                          </p:spTgt>
                                        </p:tgtEl>
                                        <p:attrNameLst>
                                          <p:attrName>style.visibility</p:attrName>
                                        </p:attrNameLst>
                                      </p:cBhvr>
                                      <p:to>
                                        <p:strVal val="visible"/>
                                      </p:to>
                                    </p:set>
                                    <p:animEffect transition="in" filter="blinds(horizontal)">
                                      <p:cBhvr>
                                        <p:cTn id="7" dur="500" fill="hold"/>
                                        <p:tgtEl>
                                          <p:spTgt spid="70658">
                                            <p:txEl>
                                              <p:charRg st="1" end="2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0658">
                                            <p:txEl>
                                              <p:charRg st="24" end="51"/>
                                            </p:txEl>
                                          </p:spTgt>
                                        </p:tgtEl>
                                        <p:attrNameLst>
                                          <p:attrName>style.visibility</p:attrName>
                                        </p:attrNameLst>
                                      </p:cBhvr>
                                      <p:to>
                                        <p:strVal val="visible"/>
                                      </p:to>
                                    </p:set>
                                    <p:animEffect transition="in" filter="blinds(horizontal)">
                                      <p:cBhvr>
                                        <p:cTn id="10" dur="500" fill="hold"/>
                                        <p:tgtEl>
                                          <p:spTgt spid="70658">
                                            <p:txEl>
                                              <p:charRg st="24" end="5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0658">
                                            <p:txEl>
                                              <p:charRg st="51" end="54"/>
                                            </p:txEl>
                                          </p:spTgt>
                                        </p:tgtEl>
                                        <p:attrNameLst>
                                          <p:attrName>style.visibility</p:attrName>
                                        </p:attrNameLst>
                                      </p:cBhvr>
                                      <p:to>
                                        <p:strVal val="visible"/>
                                      </p:to>
                                    </p:set>
                                    <p:animEffect transition="in" filter="blinds(horizontal)">
                                      <p:cBhvr>
                                        <p:cTn id="13" dur="500" fill="hold"/>
                                        <p:tgtEl>
                                          <p:spTgt spid="70658">
                                            <p:txEl>
                                              <p:charRg st="51" end="5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0658">
                                            <p:txEl>
                                              <p:charRg st="54" end="84"/>
                                            </p:txEl>
                                          </p:spTgt>
                                        </p:tgtEl>
                                        <p:attrNameLst>
                                          <p:attrName>style.visibility</p:attrName>
                                        </p:attrNameLst>
                                      </p:cBhvr>
                                      <p:to>
                                        <p:strVal val="visible"/>
                                      </p:to>
                                    </p:set>
                                    <p:animEffect transition="in" filter="blinds(horizontal)">
                                      <p:cBhvr>
                                        <p:cTn id="16" dur="500" fill="hold"/>
                                        <p:tgtEl>
                                          <p:spTgt spid="70658">
                                            <p:txEl>
                                              <p:charRg st="54" end="8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0658">
                                            <p:txEl>
                                              <p:charRg st="84" end="95"/>
                                            </p:txEl>
                                          </p:spTgt>
                                        </p:tgtEl>
                                        <p:attrNameLst>
                                          <p:attrName>style.visibility</p:attrName>
                                        </p:attrNameLst>
                                      </p:cBhvr>
                                      <p:to>
                                        <p:strVal val="visible"/>
                                      </p:to>
                                    </p:set>
                                    <p:animEffect transition="in" filter="blinds(horizontal)">
                                      <p:cBhvr>
                                        <p:cTn id="19" dur="500" fill="hold"/>
                                        <p:tgtEl>
                                          <p:spTgt spid="70658">
                                            <p:txEl>
                                              <p:charRg st="84" end="9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70658">
                                            <p:txEl>
                                              <p:charRg st="95" end="125"/>
                                            </p:txEl>
                                          </p:spTgt>
                                        </p:tgtEl>
                                        <p:attrNameLst>
                                          <p:attrName>style.visibility</p:attrName>
                                        </p:attrNameLst>
                                      </p:cBhvr>
                                      <p:to>
                                        <p:strVal val="visible"/>
                                      </p:to>
                                    </p:set>
                                    <p:animEffect transition="in" filter="blinds(horizontal)">
                                      <p:cBhvr>
                                        <p:cTn id="22" dur="500" fill="hold"/>
                                        <p:tgtEl>
                                          <p:spTgt spid="70658">
                                            <p:txEl>
                                              <p:charRg st="95" end="12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0667"/>
                                        </p:tgtEl>
                                        <p:attrNameLst>
                                          <p:attrName>style.visibility</p:attrName>
                                        </p:attrNameLst>
                                      </p:cBhvr>
                                      <p:to>
                                        <p:strVal val="visible"/>
                                      </p:to>
                                    </p:set>
                                    <p:anim calcmode="lin" valueType="num">
                                      <p:cBhvr additive="base">
                                        <p:cTn id="27" dur="500" fill="hold"/>
                                        <p:tgtEl>
                                          <p:spTgt spid="70667"/>
                                        </p:tgtEl>
                                        <p:attrNameLst>
                                          <p:attrName>ppt_x</p:attrName>
                                        </p:attrNameLst>
                                      </p:cBhvr>
                                      <p:tavLst>
                                        <p:tav tm="0">
                                          <p:val>
                                            <p:strVal val="#ppt_x"/>
                                          </p:val>
                                        </p:tav>
                                        <p:tav tm="100000">
                                          <p:val>
                                            <p:strVal val="#ppt_x"/>
                                          </p:val>
                                        </p:tav>
                                      </p:tavLst>
                                    </p:anim>
                                    <p:anim calcmode="lin" valueType="num">
                                      <p:cBhvr additive="base">
                                        <p:cTn id="28" dur="500" fill="hold"/>
                                        <p:tgtEl>
                                          <p:spTgt spid="7066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0661"/>
                                        </p:tgtEl>
                                        <p:attrNameLst>
                                          <p:attrName>style.visibility</p:attrName>
                                        </p:attrNameLst>
                                      </p:cBhvr>
                                      <p:to>
                                        <p:strVal val="visible"/>
                                      </p:to>
                                    </p:set>
                                    <p:animEffect transition="in" filter="blinds(horizontal)">
                                      <p:cBhvr>
                                        <p:cTn id="33" dur="500" fill="hold"/>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animBg="1"/>
      <p:bldP spid="706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1682" name="图片 10"/>
          <p:cNvPicPr>
            <a:picLocks noChangeAspect="1"/>
          </p:cNvPicPr>
          <p:nvPr>
            <p:custDataLst>
              <p:tags r:id="rId2"/>
            </p:custDataLst>
          </p:nvPr>
        </p:nvPicPr>
        <p:blipFill>
          <a:blip r:embed="rId3"/>
          <a:srcRect b="5272"/>
          <a:stretch>
            <a:fillRect/>
          </a:stretch>
        </p:blipFill>
        <p:spPr>
          <a:xfrm>
            <a:off x="6202363" y="965200"/>
            <a:ext cx="2998787" cy="2079625"/>
          </a:xfrm>
          <a:prstGeom prst="rect">
            <a:avLst/>
          </a:prstGeom>
          <a:noFill/>
          <a:ln w="9525">
            <a:noFill/>
          </a:ln>
        </p:spPr>
      </p:pic>
      <p:sp>
        <p:nvSpPr>
          <p:cNvPr id="71683" name="Shape 112"/>
          <p:cNvSpPr/>
          <p:nvPr>
            <p:custDataLst>
              <p:tags r:id="rId4"/>
            </p:custDataLst>
          </p:nvPr>
        </p:nvSpPr>
        <p:spPr>
          <a:xfrm>
            <a:off x="-153987" y="965200"/>
            <a:ext cx="1012825" cy="582613"/>
          </a:xfrm>
          <a:prstGeom prst="rect">
            <a:avLst/>
          </a:prstGeom>
          <a:noFill/>
          <a:ln w="12700">
            <a:noFill/>
          </a:ln>
        </p:spPr>
        <p:txBody>
          <a:bodyPr wrap="square" lIns="45719" rIns="45719">
            <a:spAutoFit/>
          </a:bodyPr>
          <a:p>
            <a:pPr algn="ctr" defTabSz="914400">
              <a:buClrTx/>
              <a:buSzPct val="100000"/>
              <a:buFontTx/>
            </a:pPr>
            <a:r>
              <a:rPr lang="en-US" altLang="zh-CN" sz="3200" baseline="0">
                <a:solidFill>
                  <a:srgbClr val="FFFFFF"/>
                </a:solidFill>
                <a:latin typeface="Helvetica"/>
                <a:ea typeface="方正舒体" panose="02010601030101010101" pitchFamily="2" charset="-122"/>
                <a:sym typeface="微软雅黑" panose="020B0503020204020204" pitchFamily="34" charset="-122"/>
              </a:rPr>
              <a:t>2</a:t>
            </a:r>
            <a:endParaRPr lang="en-US" altLang="zh-CN" sz="3200" baseline="0">
              <a:solidFill>
                <a:srgbClr val="FFFFFF"/>
              </a:solidFill>
              <a:latin typeface="Helvetica"/>
              <a:ea typeface="方正舒体" panose="02010601030101010101" pitchFamily="2" charset="-122"/>
              <a:sym typeface="微软雅黑" panose="020B0503020204020204" pitchFamily="34" charset="-122"/>
            </a:endParaRPr>
          </a:p>
        </p:txBody>
      </p:sp>
      <p:pic>
        <p:nvPicPr>
          <p:cNvPr id="71684" name="图片 2"/>
          <p:cNvPicPr>
            <a:picLocks noChangeAspect="1"/>
          </p:cNvPicPr>
          <p:nvPr>
            <p:custDataLst>
              <p:tags r:id="rId5"/>
            </p:custDataLst>
          </p:nvPr>
        </p:nvPicPr>
        <p:blipFill>
          <a:blip r:embed="rId6"/>
          <a:srcRect b="3004"/>
          <a:stretch>
            <a:fillRect/>
          </a:stretch>
        </p:blipFill>
        <p:spPr>
          <a:xfrm>
            <a:off x="2792413" y="3778250"/>
            <a:ext cx="1258887" cy="1701800"/>
          </a:xfrm>
          <a:prstGeom prst="rect">
            <a:avLst/>
          </a:prstGeom>
          <a:noFill/>
          <a:ln w="9525">
            <a:noFill/>
          </a:ln>
        </p:spPr>
      </p:pic>
      <p:pic>
        <p:nvPicPr>
          <p:cNvPr id="71685" name="图片 4"/>
          <p:cNvPicPr>
            <a:picLocks noGrp="1" noChangeAspect="1"/>
          </p:cNvPicPr>
          <p:nvPr>
            <p:custDataLst>
              <p:tags r:id="rId7"/>
            </p:custDataLst>
          </p:nvPr>
        </p:nvPicPr>
        <p:blipFill>
          <a:blip r:embed="rId8"/>
          <a:stretch>
            <a:fillRect/>
          </a:stretch>
        </p:blipFill>
        <p:spPr>
          <a:xfrm>
            <a:off x="1038225" y="4160838"/>
            <a:ext cx="1514475" cy="1239837"/>
          </a:xfrm>
          <a:prstGeom prst="rect">
            <a:avLst/>
          </a:prstGeom>
          <a:noFill/>
          <a:ln w="9525">
            <a:noFill/>
          </a:ln>
        </p:spPr>
      </p:pic>
      <p:pic>
        <p:nvPicPr>
          <p:cNvPr id="71686" name="图片 6"/>
          <p:cNvPicPr>
            <a:picLocks noGrp="1" noChangeAspect="1"/>
          </p:cNvPicPr>
          <p:nvPr>
            <p:custDataLst>
              <p:tags r:id="rId9"/>
            </p:custDataLst>
          </p:nvPr>
        </p:nvPicPr>
        <p:blipFill>
          <a:blip r:embed="rId10"/>
          <a:stretch>
            <a:fillRect/>
          </a:stretch>
        </p:blipFill>
        <p:spPr>
          <a:xfrm>
            <a:off x="4349750" y="3940175"/>
            <a:ext cx="1538288" cy="1460500"/>
          </a:xfrm>
          <a:prstGeom prst="rect">
            <a:avLst/>
          </a:prstGeom>
          <a:noFill/>
          <a:ln w="9525">
            <a:noFill/>
          </a:ln>
        </p:spPr>
      </p:pic>
      <p:pic>
        <p:nvPicPr>
          <p:cNvPr id="71687" name="图片 7"/>
          <p:cNvPicPr>
            <a:picLocks noChangeAspect="1"/>
          </p:cNvPicPr>
          <p:nvPr>
            <p:custDataLst>
              <p:tags r:id="rId11"/>
            </p:custDataLst>
          </p:nvPr>
        </p:nvPicPr>
        <p:blipFill>
          <a:blip r:embed="rId12"/>
          <a:stretch>
            <a:fillRect/>
          </a:stretch>
        </p:blipFill>
        <p:spPr>
          <a:xfrm>
            <a:off x="5878513" y="3211513"/>
            <a:ext cx="1865312" cy="1838325"/>
          </a:xfrm>
          <a:prstGeom prst="rect">
            <a:avLst/>
          </a:prstGeom>
          <a:noFill/>
          <a:ln w="9525">
            <a:noFill/>
          </a:ln>
        </p:spPr>
      </p:pic>
      <p:pic>
        <p:nvPicPr>
          <p:cNvPr id="71688" name="图片 1"/>
          <p:cNvPicPr>
            <a:picLocks noChangeAspect="1"/>
          </p:cNvPicPr>
          <p:nvPr>
            <p:custDataLst>
              <p:tags r:id="rId13"/>
            </p:custDataLst>
          </p:nvPr>
        </p:nvPicPr>
        <p:blipFill>
          <a:blip r:embed="rId14"/>
          <a:srcRect l="8020" t="6743" r="39450" b="43034"/>
          <a:stretch>
            <a:fillRect/>
          </a:stretch>
        </p:blipFill>
        <p:spPr>
          <a:xfrm>
            <a:off x="1758950" y="2241550"/>
            <a:ext cx="1271588" cy="1049338"/>
          </a:xfrm>
          <a:prstGeom prst="rect">
            <a:avLst/>
          </a:prstGeom>
          <a:noFill/>
          <a:ln w="9525">
            <a:noFill/>
          </a:ln>
        </p:spPr>
      </p:pic>
      <p:pic>
        <p:nvPicPr>
          <p:cNvPr id="71689" name="图片 11"/>
          <p:cNvPicPr>
            <a:picLocks noChangeAspect="1"/>
          </p:cNvPicPr>
          <p:nvPr>
            <p:custDataLst>
              <p:tags r:id="rId15"/>
            </p:custDataLst>
          </p:nvPr>
        </p:nvPicPr>
        <p:blipFill>
          <a:blip r:embed="rId16"/>
          <a:stretch>
            <a:fillRect/>
          </a:stretch>
        </p:blipFill>
        <p:spPr>
          <a:xfrm>
            <a:off x="103188" y="2797175"/>
            <a:ext cx="1263650" cy="981075"/>
          </a:xfrm>
          <a:prstGeom prst="rect">
            <a:avLst/>
          </a:prstGeom>
          <a:noFill/>
          <a:ln w="9525">
            <a:noFill/>
          </a:ln>
        </p:spPr>
      </p:pic>
      <p:pic>
        <p:nvPicPr>
          <p:cNvPr id="71690" name="图片 12"/>
          <p:cNvPicPr>
            <a:picLocks noChangeAspect="1"/>
          </p:cNvPicPr>
          <p:nvPr>
            <p:custDataLst>
              <p:tags r:id="rId17"/>
            </p:custDataLst>
          </p:nvPr>
        </p:nvPicPr>
        <p:blipFill>
          <a:blip r:embed="rId18"/>
          <a:srcRect l="25957" t="-18"/>
          <a:stretch>
            <a:fillRect/>
          </a:stretch>
        </p:blipFill>
        <p:spPr>
          <a:xfrm>
            <a:off x="4338638" y="1865313"/>
            <a:ext cx="1268412" cy="1714500"/>
          </a:xfrm>
          <a:prstGeom prst="rect">
            <a:avLst/>
          </a:prstGeom>
          <a:noFill/>
          <a:ln w="9525">
            <a:noFill/>
          </a:ln>
        </p:spPr>
      </p:pic>
      <p:pic>
        <p:nvPicPr>
          <p:cNvPr id="71691" name="图片 13"/>
          <p:cNvPicPr>
            <a:picLocks noChangeAspect="1"/>
          </p:cNvPicPr>
          <p:nvPr>
            <p:custDataLst>
              <p:tags r:id="rId19"/>
            </p:custDataLst>
          </p:nvPr>
        </p:nvPicPr>
        <p:blipFill>
          <a:blip r:embed="rId20"/>
          <a:srcRect l="3494" t="17667" b="10020"/>
          <a:stretch>
            <a:fillRect/>
          </a:stretch>
        </p:blipFill>
        <p:spPr>
          <a:xfrm rot="5400000">
            <a:off x="3162300" y="2332038"/>
            <a:ext cx="1398588" cy="698500"/>
          </a:xfrm>
          <a:prstGeom prst="rect">
            <a:avLst/>
          </a:prstGeom>
          <a:noFill/>
          <a:ln w="9525">
            <a:noFill/>
          </a:ln>
        </p:spPr>
      </p:pic>
      <p:sp>
        <p:nvSpPr>
          <p:cNvPr id="71692" name="任意多边形 22"/>
          <p:cNvSpPr/>
          <p:nvPr>
            <p:custDataLst>
              <p:tags r:id="rId21"/>
            </p:custDataLst>
          </p:nvPr>
        </p:nvSpPr>
        <p:spPr>
          <a:xfrm rot="20820000">
            <a:off x="1311275" y="2701925"/>
            <a:ext cx="412750" cy="368300"/>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3" name="任意多边形 23"/>
          <p:cNvSpPr/>
          <p:nvPr>
            <p:custDataLst>
              <p:tags r:id="rId22"/>
            </p:custDataLst>
          </p:nvPr>
        </p:nvSpPr>
        <p:spPr>
          <a:xfrm rot="20820000">
            <a:off x="3067050" y="2582863"/>
            <a:ext cx="412750"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4" name="任意多边形 24"/>
          <p:cNvSpPr/>
          <p:nvPr>
            <p:custDataLst>
              <p:tags r:id="rId23"/>
            </p:custDataLst>
          </p:nvPr>
        </p:nvSpPr>
        <p:spPr>
          <a:xfrm rot="20820000">
            <a:off x="4087813" y="2500313"/>
            <a:ext cx="412750"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5" name="任意多边形 26"/>
          <p:cNvSpPr/>
          <p:nvPr>
            <p:custDataLst>
              <p:tags r:id="rId24"/>
            </p:custDataLst>
          </p:nvPr>
        </p:nvSpPr>
        <p:spPr>
          <a:xfrm rot="20880000">
            <a:off x="623888" y="4646613"/>
            <a:ext cx="385762"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6" name="任意多边形 27"/>
          <p:cNvSpPr/>
          <p:nvPr>
            <p:custDataLst>
              <p:tags r:id="rId25"/>
            </p:custDataLst>
          </p:nvPr>
        </p:nvSpPr>
        <p:spPr>
          <a:xfrm rot="20880000">
            <a:off x="2578100" y="4646613"/>
            <a:ext cx="385763"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7" name="任意多边形 28"/>
          <p:cNvSpPr/>
          <p:nvPr>
            <p:custDataLst>
              <p:tags r:id="rId26"/>
            </p:custDataLst>
          </p:nvPr>
        </p:nvSpPr>
        <p:spPr>
          <a:xfrm rot="20880000">
            <a:off x="3917950" y="4445000"/>
            <a:ext cx="385763" cy="368300"/>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698" name="任意多边形 29"/>
          <p:cNvSpPr/>
          <p:nvPr>
            <p:custDataLst>
              <p:tags r:id="rId27"/>
            </p:custDataLst>
          </p:nvPr>
        </p:nvSpPr>
        <p:spPr>
          <a:xfrm rot="20880000">
            <a:off x="5816600" y="4095750"/>
            <a:ext cx="385763" cy="368300"/>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pic>
        <p:nvPicPr>
          <p:cNvPr id="71699" name="图片 3" descr="大肠杆菌"/>
          <p:cNvPicPr>
            <a:picLocks noChangeAspect="1"/>
          </p:cNvPicPr>
          <p:nvPr>
            <p:custDataLst>
              <p:tags r:id="rId28"/>
            </p:custDataLst>
          </p:nvPr>
        </p:nvPicPr>
        <p:blipFill>
          <a:blip r:embed="rId29"/>
          <a:stretch>
            <a:fillRect/>
          </a:stretch>
        </p:blipFill>
        <p:spPr>
          <a:xfrm rot="10800000">
            <a:off x="2127250" y="855663"/>
            <a:ext cx="2589213" cy="1009650"/>
          </a:xfrm>
          <a:prstGeom prst="rect">
            <a:avLst/>
          </a:prstGeom>
          <a:noFill/>
          <a:ln w="9525">
            <a:noFill/>
          </a:ln>
        </p:spPr>
      </p:pic>
      <p:pic>
        <p:nvPicPr>
          <p:cNvPr id="71700" name="图片 14"/>
          <p:cNvPicPr>
            <a:picLocks noGrp="1" noChangeAspect="1"/>
          </p:cNvPicPr>
          <p:nvPr>
            <p:custDataLst>
              <p:tags r:id="rId30"/>
            </p:custDataLst>
          </p:nvPr>
        </p:nvPicPr>
        <p:blipFill>
          <a:blip r:embed="rId31"/>
          <a:stretch>
            <a:fillRect/>
          </a:stretch>
        </p:blipFill>
        <p:spPr>
          <a:xfrm>
            <a:off x="103188" y="4095750"/>
            <a:ext cx="487362" cy="1466850"/>
          </a:xfrm>
          <a:prstGeom prst="rect">
            <a:avLst/>
          </a:prstGeom>
          <a:noFill/>
          <a:ln w="9525">
            <a:noFill/>
          </a:ln>
        </p:spPr>
      </p:pic>
      <p:sp>
        <p:nvSpPr>
          <p:cNvPr id="71701" name="任意多边形 15"/>
          <p:cNvSpPr/>
          <p:nvPr>
            <p:custDataLst>
              <p:tags r:id="rId32"/>
            </p:custDataLst>
          </p:nvPr>
        </p:nvSpPr>
        <p:spPr>
          <a:xfrm>
            <a:off x="4656138" y="1031875"/>
            <a:ext cx="1408112" cy="368300"/>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702" name="任意多边形 16"/>
          <p:cNvSpPr/>
          <p:nvPr>
            <p:custDataLst>
              <p:tags r:id="rId33"/>
            </p:custDataLst>
          </p:nvPr>
        </p:nvSpPr>
        <p:spPr>
          <a:xfrm rot="20820000">
            <a:off x="5430838" y="2389188"/>
            <a:ext cx="412750"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703" name="任意多边形 18"/>
          <p:cNvSpPr/>
          <p:nvPr>
            <p:custDataLst>
              <p:tags r:id="rId34"/>
            </p:custDataLst>
          </p:nvPr>
        </p:nvSpPr>
        <p:spPr>
          <a:xfrm rot="-15600000" flipH="1">
            <a:off x="7089775" y="3322638"/>
            <a:ext cx="703263" cy="366712"/>
          </a:xfrm>
          <a:gradFill rotWithShape="1">
            <a:gsLst>
              <a:gs pos="0">
                <a:srgbClr val="F7FAFE">
                  <a:alpha val="100000"/>
                </a:srgbClr>
              </a:gs>
              <a:gs pos="47000">
                <a:srgbClr val="E5E5E5">
                  <a:alpha val="100000"/>
                </a:srgbClr>
              </a:gs>
              <a:gs pos="83000">
                <a:srgbClr val="7F7F7F">
                  <a:alpha val="100000"/>
                </a:srgbClr>
              </a:gs>
              <a:gs pos="100000">
                <a:srgbClr val="404040"/>
              </a:gs>
            </a:gsLst>
            <a:lin ang="18900000"/>
            <a:tileRect/>
          </a:gradFill>
          <a:ln w="12700" cap="flat" cmpd="sng">
            <a:solidFill>
              <a:srgbClr val="7F7F7F"/>
            </a:solidFill>
            <a:prstDash val="solid"/>
            <a:miter/>
            <a:headEnd type="none" w="med" len="med"/>
            <a:tailEnd type="none" w="med" len="med"/>
          </a:ln>
        </p:spPr>
        <p:txBody>
          <a:bodyPr/>
          <a:p>
            <a:endParaRPr lang="zh-CN" altLang="en-US"/>
          </a:p>
        </p:txBody>
      </p:sp>
      <p:sp>
        <p:nvSpPr>
          <p:cNvPr id="71704" name="文本框 8"/>
          <p:cNvSpPr/>
          <p:nvPr>
            <p:custDataLst>
              <p:tags r:id="rId35"/>
            </p:custDataLst>
          </p:nvPr>
        </p:nvSpPr>
        <p:spPr>
          <a:xfrm>
            <a:off x="1370013" y="155575"/>
            <a:ext cx="2582862" cy="460375"/>
          </a:xfrm>
          <a:prstGeom prst="rect">
            <a:avLst/>
          </a:prstGeom>
          <a:noFill/>
          <a:ln w="9525">
            <a:noFill/>
          </a:ln>
        </p:spPr>
        <p:txBody>
          <a:bodyPr wrap="none" anchor="t">
            <a:spAutoFit/>
          </a:bodyPr>
          <a:p>
            <a:r>
              <a:rPr lang="zh-CN" altLang="en-US" sz="2400">
                <a:sym typeface="微软雅黑" panose="020B0503020204020204" pitchFamily="34" charset="-122"/>
              </a:rPr>
              <a:t>生命系统的层次</a:t>
            </a:r>
            <a:endParaRPr lang="zh-CN" altLang="en-US" sz="2400"/>
          </a:p>
        </p:txBody>
      </p:sp>
      <p:grpSp>
        <p:nvGrpSpPr>
          <p:cNvPr id="71705" name="组合 5"/>
          <p:cNvGrpSpPr/>
          <p:nvPr/>
        </p:nvGrpSpPr>
        <p:grpSpPr>
          <a:xfrm>
            <a:off x="63500" y="88900"/>
            <a:ext cx="893763" cy="758825"/>
            <a:chOff x="-6577" y="-874"/>
            <a:chExt cx="1191563" cy="1012157"/>
          </a:xfrm>
        </p:grpSpPr>
        <p:sp>
          <p:nvSpPr>
            <p:cNvPr id="71706" name="矩形: 圆角 6"/>
            <p:cNvSpPr/>
            <p:nvPr>
              <p:custDataLst>
                <p:tags r:id="rId3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1707" name="组合 19"/>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1708" name="medal-variant-with-star_30347"/>
            <p:cNvSpPr>
              <a:spLocks noChangeAspect="1"/>
            </p:cNvSpPr>
            <p:nvPr>
              <p:custDataLst>
                <p:tags r:id="rId37"/>
              </p:custDataLst>
            </p:nvPr>
          </p:nvSpPr>
          <p:spPr>
            <a:xfrm>
              <a:off x="278975" y="531"/>
              <a:ext cx="534394" cy="737719"/>
            </a:xfrm>
            <a:solidFill>
              <a:schemeClr val="bg1"/>
            </a:solidFill>
            <a:ln w="9525">
              <a:noFill/>
            </a:ln>
          </p:spPr>
          <p:txBody>
            <a:bodyPr/>
            <a:p>
              <a:endParaRPr lang="zh-CN" altLang="en-US"/>
            </a:p>
          </p:txBody>
        </p:sp>
      </p:grpSp>
    </p:spTree>
    <p:custDataLst>
      <p:tags r:id="rId38"/>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4"/>
          <p:cNvSpPr>
            <a:spLocks noGrp="1"/>
          </p:cNvSpPr>
          <p:nvPr>
            <p:ph type="title"/>
            <p:custDataLst>
              <p:tags r:id="rId1"/>
            </p:custDataLst>
          </p:nvPr>
        </p:nvSpPr>
        <p:spPr>
          <a:xfrm>
            <a:off x="1497013" y="460375"/>
            <a:ext cx="8226425" cy="704850"/>
          </a:xfrm>
        </p:spPr>
        <p:txBody>
          <a:bodyPr lIns="90000" tIns="46800" rIns="90000" bIns="46800" anchor="ctr"/>
          <a:p>
            <a:pPr defTabSz="914400" fontAlgn="base">
              <a:buSzPct val="100000"/>
            </a:pPr>
            <a:r>
              <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生命系统的层次</a:t>
            </a:r>
            <a:endPar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sp>
        <p:nvSpPr>
          <p:cNvPr id="72707" name="内容占位符 5"/>
          <p:cNvSpPr>
            <a:spLocks noGrp="1"/>
          </p:cNvSpPr>
          <p:nvPr>
            <p:ph idx="1"/>
            <p:custDataLst>
              <p:tags r:id="rId2"/>
            </p:custDataLst>
          </p:nvPr>
        </p:nvSpPr>
        <p:spPr>
          <a:xfrm>
            <a:off x="277813" y="1565275"/>
            <a:ext cx="8099425" cy="3363913"/>
          </a:xfrm>
        </p:spPr>
        <p:txBody>
          <a:bodyPr lIns="90000" tIns="46800" rIns="90000" bIns="46800" anchor="t"/>
          <a:p>
            <a:pPr defTabSz="914400">
              <a:buSzTx/>
            </a:pPr>
            <a:r>
              <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rPr>
              <a:t>阅读课本</a:t>
            </a:r>
            <a:r>
              <a:rPr lang="en-US" altLang="zh-CN"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rPr>
              <a:t>p6</a:t>
            </a:r>
            <a:r>
              <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rPr>
              <a:t>，完成下列问题？</a:t>
            </a: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a:p>
            <a:pPr defTabSz="914400">
              <a:buSzTx/>
            </a:pPr>
            <a:r>
              <a:rPr lang="en-US" altLang="zh-CN"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rPr>
              <a:t>1</a:t>
            </a:r>
            <a:r>
              <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rPr>
              <a:t>、以大熊猫为例，说明动物参与的生命系统的层次有哪些？</a:t>
            </a: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a:p>
            <a:pPr defTabSz="914400">
              <a:buSzTx/>
            </a:pP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a:p>
            <a:pPr defTabSz="914400">
              <a:buSzTx/>
            </a:pP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a:p>
            <a:pPr defTabSz="914400">
              <a:buSzTx/>
            </a:pP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a:p>
            <a:pPr defTabSz="914400">
              <a:buSzTx/>
            </a:pPr>
            <a:endParaRPr lang="zh-CN" altLang="en-US" sz="2400" kern="1200" spc="150" normalizeH="0" baseline="0">
              <a:latin typeface="Arial" panose="020B0604020202020204" pitchFamily="34" charset="0"/>
              <a:ea typeface="微软雅黑" panose="020B0503020204020204" pitchFamily="34" charset="-122"/>
              <a:cs typeface="+mn-cs"/>
              <a:sym typeface="微软雅黑" panose="020B0503020204020204" pitchFamily="34" charset="-122"/>
            </a:endParaRPr>
          </a:p>
        </p:txBody>
      </p:sp>
      <p:sp>
        <p:nvSpPr>
          <p:cNvPr id="72708" name="文本框 100"/>
          <p:cNvSpPr/>
          <p:nvPr>
            <p:custDataLst>
              <p:tags r:id="rId3"/>
            </p:custDataLst>
          </p:nvPr>
        </p:nvSpPr>
        <p:spPr>
          <a:xfrm>
            <a:off x="442913" y="4389438"/>
            <a:ext cx="8277225" cy="460375"/>
          </a:xfrm>
          <a:prstGeom prst="rect">
            <a:avLst/>
          </a:prstGeom>
          <a:noFill/>
          <a:ln w="9525">
            <a:noFill/>
          </a:ln>
        </p:spPr>
        <p:txBody>
          <a:bodyPr wrap="none" anchor="t">
            <a:spAutoFit/>
          </a:bodyPr>
          <a:p>
            <a:r>
              <a:rPr lang="en-US" altLang="zh-CN" sz="2400">
                <a:sym typeface="微软雅黑" panose="020B0503020204020204" pitchFamily="34" charset="-122"/>
              </a:rPr>
              <a:t>2</a:t>
            </a:r>
            <a:r>
              <a:rPr lang="zh-CN" altLang="en-US" sz="2400">
                <a:sym typeface="微软雅黑" panose="020B0503020204020204" pitchFamily="34" charset="-122"/>
              </a:rPr>
              <a:t>、以冷箭竹为例，说明植物参与的生命系统的层次有哪些？</a:t>
            </a:r>
            <a:endParaRPr lang="zh-CN" altLang="en-US" sz="2400">
              <a:sym typeface="微软雅黑" panose="020B0503020204020204" pitchFamily="34" charset="-122"/>
            </a:endParaRPr>
          </a:p>
        </p:txBody>
      </p:sp>
      <p:grpSp>
        <p:nvGrpSpPr>
          <p:cNvPr id="72709" name="组合 1"/>
          <p:cNvGrpSpPr/>
          <p:nvPr/>
        </p:nvGrpSpPr>
        <p:grpSpPr>
          <a:xfrm>
            <a:off x="63500" y="88900"/>
            <a:ext cx="893763" cy="758825"/>
            <a:chOff x="-6577" y="-874"/>
            <a:chExt cx="1191563" cy="1012157"/>
          </a:xfrm>
        </p:grpSpPr>
        <p:sp>
          <p:nvSpPr>
            <p:cNvPr id="72710" name="矩形: 圆角 6"/>
            <p:cNvSpPr/>
            <p:nvPr>
              <p:custDataLst>
                <p:tags r:id="rId4"/>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2711"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2712" name="medal-variant-with-star_30347"/>
            <p:cNvSpPr>
              <a:spLocks noChangeAspect="1"/>
            </p:cNvSpPr>
            <p:nvPr>
              <p:custDataLst>
                <p:tags r:id="rId5"/>
              </p:custDataLst>
            </p:nvPr>
          </p:nvSpPr>
          <p:spPr>
            <a:xfrm>
              <a:off x="278975" y="531"/>
              <a:ext cx="534394" cy="737719"/>
            </a:xfrm>
            <a:solidFill>
              <a:schemeClr val="bg1"/>
            </a:solidFill>
            <a:ln w="9525">
              <a:noFill/>
            </a:ln>
          </p:spPr>
          <p:txBody>
            <a:bodyPr/>
            <a:p>
              <a:endParaRPr lang="zh-CN" altLang="en-US"/>
            </a:p>
          </p:txBody>
        </p:sp>
      </p:grpSp>
    </p:spTree>
    <p:custDataLst>
      <p:tags r:id="rId6"/>
    </p:custData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6434138" y="3513535"/>
            <a:ext cx="471488" cy="1406128"/>
          </a:xfrm>
        </p:spPr>
        <p:txBody>
          <a:bodyPr lIns="68580" tIns="34290" rIns="68580" bIns="34290" anchor="ctr"/>
          <a:p>
            <a:r>
              <a:rPr lang="zh-CN" altLang="en-US" sz="2100"/>
              <a:t>心肌细胞</a:t>
            </a:r>
            <a:endParaRPr lang="zh-CN" altLang="en-US" sz="2100"/>
          </a:p>
        </p:txBody>
      </p:sp>
      <p:sp>
        <p:nvSpPr>
          <p:cNvPr id="20482" name="内容占位符 2"/>
          <p:cNvSpPr>
            <a:spLocks noGrp="1"/>
          </p:cNvSpPr>
          <p:nvPr/>
        </p:nvSpPr>
        <p:spPr>
          <a:xfrm>
            <a:off x="628650" y="1656160"/>
            <a:ext cx="7886700" cy="3263504"/>
          </a:xfrm>
          <a:prstGeom prst="rect">
            <a:avLst/>
          </a:prstGeom>
          <a:noFill/>
          <a:ln w="9525">
            <a:noFill/>
          </a:ln>
        </p:spPr>
        <p:txBody>
          <a:bodyPr lIns="68580" tIns="34290" rIns="68580" bIns="3429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zh-CN" altLang="en-US" sz="2100" strike="noStrike" noProof="1"/>
          </a:p>
          <a:p>
            <a:pPr marL="0" indent="0" fontAlgn="base">
              <a:buNone/>
            </a:pPr>
            <a:endParaRPr lang="zh-CN" altLang="en-US" sz="2100" strike="noStrike" noProof="1"/>
          </a:p>
        </p:txBody>
      </p:sp>
      <p:sp>
        <p:nvSpPr>
          <p:cNvPr id="22531" name="标题 1"/>
          <p:cNvSpPr>
            <a:spLocks noGrp="1"/>
          </p:cNvSpPr>
          <p:nvPr/>
        </p:nvSpPr>
        <p:spPr>
          <a:xfrm>
            <a:off x="628650" y="1131094"/>
            <a:ext cx="7886700" cy="994172"/>
          </a:xfrm>
          <a:prstGeom prst="rect">
            <a:avLst/>
          </a:prstGeom>
          <a:noFill/>
          <a:ln w="9525">
            <a:noFill/>
          </a:ln>
        </p:spPr>
        <p:txBody>
          <a:bodyPr lIns="68580" tIns="34290" rIns="68580" bIns="34290" anchor="ctr"/>
          <a:p>
            <a:pPr>
              <a:lnSpc>
                <a:spcPct val="90000"/>
              </a:lnSpc>
            </a:pPr>
            <a:r>
              <a:rPr lang="en-US" altLang="zh-CN" sz="3300">
                <a:latin typeface="Calibri Light" panose="020F0302020204030204" charset="0"/>
                <a:ea typeface="宋体" panose="02010600030101010101" pitchFamily="2" charset="-122"/>
              </a:rPr>
              <a:t>1</a:t>
            </a:r>
            <a:r>
              <a:rPr lang="zh-CN" altLang="en-US" sz="3300">
                <a:latin typeface="Calibri Light" panose="020F0302020204030204" charset="0"/>
                <a:ea typeface="宋体" panose="02010600030101010101" pitchFamily="2" charset="-122"/>
              </a:rPr>
              <a:t>、细胞：生物体结构和功能的基本单位，最小也是最基本的层次。</a:t>
            </a:r>
            <a:endParaRPr lang="zh-CN" altLang="en-US" sz="3300">
              <a:latin typeface="Calibri Light" panose="020F0302020204030204" charset="0"/>
              <a:ea typeface="宋体" panose="02010600030101010101" pitchFamily="2" charset="-122"/>
            </a:endParaRPr>
          </a:p>
        </p:txBody>
      </p:sp>
      <p:pic>
        <p:nvPicPr>
          <p:cNvPr id="22532" name="图片 3" descr="1440387756f4b38e1fcaef410b"/>
          <p:cNvPicPr>
            <a:picLocks noChangeAspect="1"/>
          </p:cNvPicPr>
          <p:nvPr/>
        </p:nvPicPr>
        <p:blipFill>
          <a:blip r:embed="rId1"/>
          <a:stretch>
            <a:fillRect/>
          </a:stretch>
        </p:blipFill>
        <p:spPr>
          <a:xfrm>
            <a:off x="2195513" y="2214563"/>
            <a:ext cx="3883819" cy="3801666"/>
          </a:xfrm>
          <a:prstGeom prst="rect">
            <a:avLst/>
          </a:prstGeom>
          <a:noFill/>
          <a:ln w="9525">
            <a:noFill/>
          </a:ln>
        </p:spPr>
      </p:pic>
      <p:pic>
        <p:nvPicPr>
          <p:cNvPr id="3" name="图片 2" descr="timg8"/>
          <p:cNvPicPr>
            <a:picLocks noChangeAspect="1"/>
          </p:cNvPicPr>
          <p:nvPr/>
        </p:nvPicPr>
        <p:blipFill>
          <a:blip r:embed="rId2"/>
          <a:stretch>
            <a:fillRect/>
          </a:stretch>
        </p:blipFill>
        <p:spPr>
          <a:xfrm>
            <a:off x="2381" y="2053829"/>
            <a:ext cx="9139238" cy="39624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lIns="68580" tIns="34290" rIns="68580" bIns="34290" anchor="ctr">
            <a:normAutofit fontScale="90000"/>
          </a:bodyPr>
          <a:p>
            <a:r>
              <a:rPr lang="en-US" altLang="zh-CN"/>
              <a:t>2</a:t>
            </a:r>
            <a:r>
              <a:rPr lang="zh-CN" altLang="en-US"/>
              <a:t>、组织：由形态相似，结构、功能相同的细胞联合在一起而形成的。</a:t>
            </a:r>
            <a:endParaRPr lang="zh-CN" altLang="en-US"/>
          </a:p>
        </p:txBody>
      </p:sp>
      <p:pic>
        <p:nvPicPr>
          <p:cNvPr id="23554" name="内容占位符 1" descr="QQ图片20170903150409"/>
          <p:cNvPicPr>
            <a:picLocks noGrp="1" noChangeAspect="1"/>
          </p:cNvPicPr>
          <p:nvPr>
            <p:ph idx="1"/>
          </p:nvPr>
        </p:nvPicPr>
        <p:blipFill>
          <a:blip r:embed="rId1"/>
          <a:stretch>
            <a:fillRect/>
          </a:stretch>
        </p:blipFill>
        <p:spPr>
          <a:xfrm>
            <a:off x="2390775" y="2126456"/>
            <a:ext cx="3384947" cy="3671888"/>
          </a:xfrm>
        </p:spPr>
      </p:pic>
      <p:sp>
        <p:nvSpPr>
          <p:cNvPr id="23555" name="标题 1"/>
          <p:cNvSpPr>
            <a:spLocks noGrp="1"/>
          </p:cNvSpPr>
          <p:nvPr/>
        </p:nvSpPr>
        <p:spPr>
          <a:xfrm>
            <a:off x="6434138" y="3513535"/>
            <a:ext cx="471488" cy="1406128"/>
          </a:xfrm>
          <a:prstGeom prst="rect">
            <a:avLst/>
          </a:prstGeom>
          <a:noFill/>
          <a:ln w="9525">
            <a:noFill/>
          </a:ln>
        </p:spPr>
        <p:txBody>
          <a:bodyPr lIns="68580" tIns="34290" rIns="68580" bIns="34290" anchor="ctr"/>
          <a:p>
            <a:pPr>
              <a:lnSpc>
                <a:spcPct val="90000"/>
              </a:lnSpc>
            </a:pPr>
            <a:r>
              <a:rPr lang="zh-CN" altLang="en-US" sz="2100">
                <a:latin typeface="Calibri Light" panose="020F0302020204030204" charset="0"/>
                <a:ea typeface="宋体" panose="02010600030101010101" pitchFamily="2" charset="-122"/>
              </a:rPr>
              <a:t>心肌组织</a:t>
            </a:r>
            <a:endParaRPr lang="zh-CN" altLang="en-US" sz="2100">
              <a:latin typeface="Calibri Light" panose="020F0302020204030204" charset="0"/>
              <a:ea typeface="宋体" panose="02010600030101010101" pitchFamily="2" charset="-122"/>
            </a:endParaRPr>
          </a:p>
        </p:txBody>
      </p:sp>
      <p:pic>
        <p:nvPicPr>
          <p:cNvPr id="3" name="图片 2" descr="tig"/>
          <p:cNvPicPr>
            <a:picLocks noChangeAspect="1"/>
          </p:cNvPicPr>
          <p:nvPr/>
        </p:nvPicPr>
        <p:blipFill>
          <a:blip r:embed="rId2"/>
          <a:stretch>
            <a:fillRect/>
          </a:stretch>
        </p:blipFill>
        <p:spPr>
          <a:xfrm>
            <a:off x="10716" y="2125266"/>
            <a:ext cx="9121378" cy="3904059"/>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lIns="68580" tIns="34290" rIns="68580" bIns="34290" anchor="ctr">
            <a:normAutofit fontScale="90000"/>
          </a:bodyPr>
          <a:p>
            <a:r>
              <a:rPr lang="en-US" altLang="zh-CN"/>
              <a:t>3</a:t>
            </a:r>
            <a:r>
              <a:rPr lang="zh-CN" altLang="en-US"/>
              <a:t>、器官：不同的组织按照一定的次序结合在一起而形成的。</a:t>
            </a:r>
            <a:endParaRPr lang="zh-CN" altLang="en-US"/>
          </a:p>
        </p:txBody>
      </p:sp>
      <p:pic>
        <p:nvPicPr>
          <p:cNvPr id="4" name="内容占位符 3" descr="201701030935249149"/>
          <p:cNvPicPr>
            <a:picLocks noGrp="1" noChangeAspect="1"/>
          </p:cNvPicPr>
          <p:nvPr>
            <p:ph idx="1"/>
          </p:nvPr>
        </p:nvPicPr>
        <p:blipFill>
          <a:blip r:embed="rId1"/>
          <a:stretch>
            <a:fillRect/>
          </a:stretch>
        </p:blipFill>
        <p:spPr>
          <a:xfrm>
            <a:off x="241697" y="2164556"/>
            <a:ext cx="4818459" cy="3827860"/>
          </a:xfrm>
        </p:spPr>
      </p:pic>
      <p:sp>
        <p:nvSpPr>
          <p:cNvPr id="24579" name="标题 1"/>
          <p:cNvSpPr>
            <a:spLocks noGrp="1"/>
          </p:cNvSpPr>
          <p:nvPr/>
        </p:nvSpPr>
        <p:spPr>
          <a:xfrm>
            <a:off x="5167313" y="3170635"/>
            <a:ext cx="471488" cy="1406128"/>
          </a:xfrm>
          <a:prstGeom prst="rect">
            <a:avLst/>
          </a:prstGeom>
          <a:noFill/>
          <a:ln w="9525">
            <a:noFill/>
          </a:ln>
        </p:spPr>
        <p:txBody>
          <a:bodyPr lIns="68580" tIns="34290" rIns="68580" bIns="34290" anchor="ctr"/>
          <a:p>
            <a:pPr>
              <a:lnSpc>
                <a:spcPct val="90000"/>
              </a:lnSpc>
            </a:pPr>
            <a:endParaRPr lang="zh-CN" altLang="en-US" sz="2100">
              <a:latin typeface="Calibri Light" panose="020F0302020204030204" charset="0"/>
              <a:ea typeface="宋体" panose="02010600030101010101" pitchFamily="2" charset="-122"/>
            </a:endParaRPr>
          </a:p>
        </p:txBody>
      </p:sp>
      <p:pic>
        <p:nvPicPr>
          <p:cNvPr id="5" name="图片 4" descr="201504552c85c9d6f33"/>
          <p:cNvPicPr>
            <a:picLocks noChangeAspect="1"/>
          </p:cNvPicPr>
          <p:nvPr/>
        </p:nvPicPr>
        <p:blipFill>
          <a:blip r:embed="rId2"/>
          <a:stretch>
            <a:fillRect/>
          </a:stretch>
        </p:blipFill>
        <p:spPr>
          <a:xfrm>
            <a:off x="4306491" y="2164556"/>
            <a:ext cx="4801790" cy="382786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a:xfrm>
            <a:off x="242888" y="1120379"/>
            <a:ext cx="7886700" cy="994172"/>
          </a:xfrm>
        </p:spPr>
        <p:txBody>
          <a:bodyPr lIns="68580" tIns="34290" rIns="68580" bIns="34290" anchor="ctr">
            <a:normAutofit fontScale="90000"/>
          </a:bodyPr>
          <a:p>
            <a:r>
              <a:rPr lang="en-US" altLang="zh-CN"/>
              <a:t>4</a:t>
            </a:r>
            <a:r>
              <a:rPr lang="zh-CN" altLang="en-US"/>
              <a:t>、系统：能够共同完成一种或几种生理功能的多个器官按照一定的次序组合在一起而形成的。（植物没有系统层次）</a:t>
            </a:r>
            <a:endParaRPr lang="zh-CN" altLang="en-US"/>
          </a:p>
        </p:txBody>
      </p:sp>
      <p:pic>
        <p:nvPicPr>
          <p:cNvPr id="4" name="内容占位符 3" descr="QQ图片20170903153025"/>
          <p:cNvPicPr>
            <a:picLocks noGrp="1" noChangeAspect="1"/>
          </p:cNvPicPr>
          <p:nvPr>
            <p:ph idx="1"/>
          </p:nvPr>
        </p:nvPicPr>
        <p:blipFill>
          <a:blip r:embed="rId1"/>
          <a:stretch>
            <a:fillRect/>
          </a:stretch>
        </p:blipFill>
        <p:spPr>
          <a:xfrm>
            <a:off x="17860" y="2387204"/>
            <a:ext cx="3730228" cy="3586163"/>
          </a:xfrm>
        </p:spPr>
      </p:pic>
      <p:pic>
        <p:nvPicPr>
          <p:cNvPr id="5" name="图片 4" descr="4c492329g9efe7118587d&amp;690"/>
          <p:cNvPicPr>
            <a:picLocks noChangeAspect="1"/>
          </p:cNvPicPr>
          <p:nvPr/>
        </p:nvPicPr>
        <p:blipFill>
          <a:blip r:embed="rId2"/>
          <a:stretch>
            <a:fillRect/>
          </a:stretch>
        </p:blipFill>
        <p:spPr>
          <a:xfrm>
            <a:off x="3217069" y="2307431"/>
            <a:ext cx="3408760" cy="3665935"/>
          </a:xfrm>
          <a:prstGeom prst="rect">
            <a:avLst/>
          </a:prstGeom>
          <a:noFill/>
          <a:ln w="9525">
            <a:noFill/>
          </a:ln>
        </p:spPr>
      </p:pic>
      <p:pic>
        <p:nvPicPr>
          <p:cNvPr id="6" name="图片 5" descr="u=4159477801,2648854258&amp;fm=27&amp;gp=0"/>
          <p:cNvPicPr>
            <a:picLocks noChangeAspect="1"/>
          </p:cNvPicPr>
          <p:nvPr/>
        </p:nvPicPr>
        <p:blipFill>
          <a:blip r:embed="rId3"/>
          <a:stretch>
            <a:fillRect/>
          </a:stretch>
        </p:blipFill>
        <p:spPr>
          <a:xfrm>
            <a:off x="6625829" y="1835944"/>
            <a:ext cx="2556272" cy="4137422"/>
          </a:xfrm>
          <a:prstGeom prst="rect">
            <a:avLst/>
          </a:prstGeom>
          <a:noFill/>
          <a:ln w="9525">
            <a:noFill/>
          </a:ln>
        </p:spPr>
      </p:pic>
      <p:pic>
        <p:nvPicPr>
          <p:cNvPr id="8" name="图片 7" descr="54d2b00e-7917-4abf-a6bc-b1320df7640d"/>
          <p:cNvPicPr>
            <a:picLocks noChangeAspect="1"/>
          </p:cNvPicPr>
          <p:nvPr/>
        </p:nvPicPr>
        <p:blipFill>
          <a:blip r:embed="rId4"/>
          <a:stretch>
            <a:fillRect/>
          </a:stretch>
        </p:blipFill>
        <p:spPr>
          <a:xfrm>
            <a:off x="359569" y="897731"/>
            <a:ext cx="6191250" cy="507563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1+#ppt_w/2"/>
                                          </p:val>
                                        </p:tav>
                                        <p:tav tm="100000">
                                          <p:val>
                                            <p:strVal val="#ppt_x"/>
                                          </p:val>
                                        </p:tav>
                                      </p:tavLst>
                                    </p:anim>
                                    <p:anim calcmode="lin" valueType="num">
                                      <p:cBhvr additive="base">
                                        <p:cTn id="8" dur="5000" fill="hold"/>
                                        <p:tgtEl>
                                          <p:spTgt spid="4"/>
                                        </p:tgtEl>
                                        <p:attrNameLst>
                                          <p:attrName>ppt_y</p:attrName>
                                        </p:attrNameLst>
                                      </p:cBhvr>
                                      <p:tavLst>
                                        <p:tav tm="0">
                                          <p:val>
                                            <p:strVal val="#ppt_y"/>
                                          </p:val>
                                        </p:tav>
                                        <p:tav tm="100000">
                                          <p:val>
                                            <p:strVal val="#ppt_y"/>
                                          </p:val>
                                        </p:tav>
                                      </p:tavLst>
                                    </p:anim>
                                  </p:childTnLst>
                                </p:cTn>
                              </p:par>
                              <p:par>
                                <p:cTn id="9" presetID="7"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0" fill="hold"/>
                                        <p:tgtEl>
                                          <p:spTgt spid="5"/>
                                        </p:tgtEl>
                                        <p:attrNameLst>
                                          <p:attrName>ppt_x</p:attrName>
                                        </p:attrNameLst>
                                      </p:cBhvr>
                                      <p:tavLst>
                                        <p:tav tm="0">
                                          <p:val>
                                            <p:strVal val="1+#ppt_w/2"/>
                                          </p:val>
                                        </p:tav>
                                        <p:tav tm="100000">
                                          <p:val>
                                            <p:strVal val="#ppt_x"/>
                                          </p:val>
                                        </p:tav>
                                      </p:tavLst>
                                    </p:anim>
                                    <p:anim calcmode="lin" valueType="num">
                                      <p:cBhvr additive="base">
                                        <p:cTn id="12" dur="5000" fill="hold"/>
                                        <p:tgtEl>
                                          <p:spTgt spid="5"/>
                                        </p:tgtEl>
                                        <p:attrNameLst>
                                          <p:attrName>ppt_y</p:attrName>
                                        </p:attrNameLst>
                                      </p:cBhvr>
                                      <p:tavLst>
                                        <p:tav tm="0">
                                          <p:val>
                                            <p:strVal val="#ppt_y"/>
                                          </p:val>
                                        </p:tav>
                                        <p:tav tm="100000">
                                          <p:val>
                                            <p:strVal val="#ppt_y"/>
                                          </p:val>
                                        </p:tav>
                                      </p:tavLst>
                                    </p:anim>
                                  </p:childTnLst>
                                </p:cTn>
                              </p:par>
                              <p:par>
                                <p:cTn id="13" presetID="7"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0" fill="hold"/>
                                        <p:tgtEl>
                                          <p:spTgt spid="6"/>
                                        </p:tgtEl>
                                        <p:attrNameLst>
                                          <p:attrName>ppt_x</p:attrName>
                                        </p:attrNameLst>
                                      </p:cBhvr>
                                      <p:tavLst>
                                        <p:tav tm="0">
                                          <p:val>
                                            <p:strVal val="1+#ppt_w/2"/>
                                          </p:val>
                                        </p:tav>
                                        <p:tav tm="100000">
                                          <p:val>
                                            <p:strVal val="#ppt_x"/>
                                          </p:val>
                                        </p:tav>
                                      </p:tavLst>
                                    </p:anim>
                                    <p:anim calcmode="lin" valueType="num">
                                      <p:cBhvr additive="base">
                                        <p:cTn id="16" dur="5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139065" y="2610485"/>
            <a:ext cx="2828925" cy="3743325"/>
          </a:xfrm>
          <a:prstGeom prst="rect">
            <a:avLst/>
          </a:prstGeom>
        </p:spPr>
      </p:pic>
      <p:sp>
        <p:nvSpPr>
          <p:cNvPr id="26625" name="标题 1"/>
          <p:cNvSpPr>
            <a:spLocks noGrp="1"/>
          </p:cNvSpPr>
          <p:nvPr>
            <p:ph type="title"/>
          </p:nvPr>
        </p:nvSpPr>
        <p:spPr>
          <a:xfrm>
            <a:off x="617935" y="1232297"/>
            <a:ext cx="7886700" cy="994172"/>
          </a:xfrm>
        </p:spPr>
        <p:txBody>
          <a:bodyPr lIns="68580" tIns="34290" rIns="68580" bIns="34290" anchor="ctr">
            <a:normAutofit fontScale="90000"/>
          </a:bodyPr>
          <a:p>
            <a:r>
              <a:rPr lang="en-US" altLang="zh-CN"/>
              <a:t>5</a:t>
            </a:r>
            <a:r>
              <a:rPr lang="zh-CN" altLang="en-US"/>
              <a:t>、个体：由各种器官或系统协调配合共同完成复杂的生命活动的生物。单细胞生物（一个细胞）即是一个生物体。</a:t>
            </a:r>
            <a:endParaRPr lang="zh-CN" altLang="en-US"/>
          </a:p>
        </p:txBody>
      </p:sp>
      <p:pic>
        <p:nvPicPr>
          <p:cNvPr id="5" name="图片 4" descr="tim22g"/>
          <p:cNvPicPr>
            <a:picLocks noChangeAspect="1"/>
          </p:cNvPicPr>
          <p:nvPr/>
        </p:nvPicPr>
        <p:blipFill>
          <a:blip r:embed="rId2"/>
          <a:stretch>
            <a:fillRect/>
          </a:stretch>
        </p:blipFill>
        <p:spPr>
          <a:xfrm>
            <a:off x="0" y="846455"/>
            <a:ext cx="3246755" cy="5368290"/>
          </a:xfrm>
          <a:prstGeom prst="rect">
            <a:avLst/>
          </a:prstGeom>
          <a:noFill/>
          <a:ln w="9525">
            <a:noFill/>
          </a:ln>
        </p:spPr>
      </p:pic>
      <p:pic>
        <p:nvPicPr>
          <p:cNvPr id="6" name="图片 5" descr="tim11g"/>
          <p:cNvPicPr>
            <a:picLocks noChangeAspect="1"/>
          </p:cNvPicPr>
          <p:nvPr/>
        </p:nvPicPr>
        <p:blipFill>
          <a:blip r:embed="rId3"/>
          <a:stretch>
            <a:fillRect/>
          </a:stretch>
        </p:blipFill>
        <p:spPr>
          <a:xfrm>
            <a:off x="2621756" y="846535"/>
            <a:ext cx="3295650" cy="5126831"/>
          </a:xfrm>
          <a:prstGeom prst="rect">
            <a:avLst/>
          </a:prstGeom>
          <a:noFill/>
          <a:ln w="9525">
            <a:noFill/>
          </a:ln>
        </p:spPr>
      </p:pic>
      <p:pic>
        <p:nvPicPr>
          <p:cNvPr id="7" name="图片 6" descr="99"/>
          <p:cNvPicPr>
            <a:picLocks noChangeAspect="1"/>
          </p:cNvPicPr>
          <p:nvPr/>
        </p:nvPicPr>
        <p:blipFill>
          <a:blip r:embed="rId4"/>
          <a:stretch>
            <a:fillRect/>
          </a:stretch>
        </p:blipFill>
        <p:spPr>
          <a:xfrm>
            <a:off x="5876529" y="865029"/>
            <a:ext cx="3164681" cy="5128022"/>
          </a:xfrm>
          <a:prstGeom prst="rect">
            <a:avLst/>
          </a:prstGeom>
          <a:noFill/>
          <a:ln w="9525">
            <a:noFill/>
          </a:ln>
        </p:spPr>
      </p:pic>
      <p:pic>
        <p:nvPicPr>
          <p:cNvPr id="8" name="图片 7" descr="tim33g"/>
          <p:cNvPicPr>
            <a:picLocks noChangeAspect="1"/>
          </p:cNvPicPr>
          <p:nvPr/>
        </p:nvPicPr>
        <p:blipFill>
          <a:blip r:embed="rId5"/>
          <a:stretch>
            <a:fillRect/>
          </a:stretch>
        </p:blipFill>
        <p:spPr>
          <a:xfrm>
            <a:off x="6245781" y="1710849"/>
            <a:ext cx="2897981" cy="5147072"/>
          </a:xfrm>
          <a:prstGeom prst="rect">
            <a:avLst/>
          </a:prstGeom>
          <a:noFill/>
          <a:ln w="9525">
            <a:noFill/>
          </a:ln>
        </p:spPr>
      </p:pic>
      <p:pic>
        <p:nvPicPr>
          <p:cNvPr id="9" name="图片 8" descr="QQ图片20170903154756"/>
          <p:cNvPicPr>
            <a:picLocks noChangeAspect="1"/>
          </p:cNvPicPr>
          <p:nvPr/>
        </p:nvPicPr>
        <p:blipFill>
          <a:blip r:embed="rId6"/>
          <a:stretch>
            <a:fillRect/>
          </a:stretch>
        </p:blipFill>
        <p:spPr>
          <a:xfrm>
            <a:off x="-71755" y="4239975"/>
            <a:ext cx="3250406" cy="2021681"/>
          </a:xfrm>
          <a:prstGeom prst="rect">
            <a:avLst/>
          </a:prstGeom>
          <a:noFill/>
          <a:ln w="9525">
            <a:noFill/>
          </a:ln>
        </p:spPr>
      </p:pic>
      <p:pic>
        <p:nvPicPr>
          <p:cNvPr id="10" name="图片 9" descr="tim99g"/>
          <p:cNvPicPr>
            <a:picLocks noChangeAspect="1"/>
          </p:cNvPicPr>
          <p:nvPr/>
        </p:nvPicPr>
        <p:blipFill>
          <a:blip r:embed="rId7"/>
          <a:stretch>
            <a:fillRect/>
          </a:stretch>
        </p:blipFill>
        <p:spPr>
          <a:xfrm>
            <a:off x="2621598" y="963375"/>
            <a:ext cx="2238375" cy="3356372"/>
          </a:xfrm>
          <a:prstGeom prst="rect">
            <a:avLst/>
          </a:prstGeom>
          <a:noFill/>
          <a:ln w="9525">
            <a:noFill/>
          </a:ln>
        </p:spPr>
      </p:pic>
      <p:pic>
        <p:nvPicPr>
          <p:cNvPr id="11" name="图片 10" descr="7"/>
          <p:cNvPicPr>
            <a:picLocks noChangeAspect="1"/>
          </p:cNvPicPr>
          <p:nvPr/>
        </p:nvPicPr>
        <p:blipFill>
          <a:blip r:embed="rId8"/>
          <a:stretch>
            <a:fillRect/>
          </a:stretch>
        </p:blipFill>
        <p:spPr>
          <a:xfrm>
            <a:off x="5525770" y="3941445"/>
            <a:ext cx="3618230" cy="2916555"/>
          </a:xfrm>
          <a:prstGeom prst="rect">
            <a:avLst/>
          </a:prstGeom>
          <a:noFill/>
          <a:ln w="9525">
            <a:noFill/>
          </a:ln>
        </p:spPr>
      </p:pic>
      <p:pic>
        <p:nvPicPr>
          <p:cNvPr id="12" name="图片 11" descr="tim77g"/>
          <p:cNvPicPr>
            <a:picLocks noChangeAspect="1"/>
          </p:cNvPicPr>
          <p:nvPr/>
        </p:nvPicPr>
        <p:blipFill>
          <a:blip r:embed="rId9"/>
          <a:stretch>
            <a:fillRect/>
          </a:stretch>
        </p:blipFill>
        <p:spPr>
          <a:xfrm>
            <a:off x="5876290" y="846455"/>
            <a:ext cx="3092450" cy="30956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2000" fill="hold"/>
                                        <p:tgtEl>
                                          <p:spTgt spid="6"/>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0"/>
                                  </p:stCondLst>
                                  <p:childTnLst>
                                    <p:animRot by="21600000">
                                      <p:cBhvr>
                                        <p:cTn id="32" dur="2000" fill="hold"/>
                                        <p:tgtEl>
                                          <p:spTgt spid="7"/>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8"/>
                                        </p:tgtEl>
                                      </p:cBhvr>
                                      <p:by x="150000" y="150000"/>
                                    </p:animScale>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 fill="hold"/>
                                        <p:tgtEl>
                                          <p:spTgt spid="8"/>
                                        </p:tgtEl>
                                      </p:cBhvr>
                                    </p:anim>
                                  </p:childTnLst>
                                </p:cTn>
                              </p:par>
                              <p:par>
                                <p:cTn id="48" presetID="24"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1" fill="hold"/>
                                        <p:tgtEl>
                                          <p:spTgt spid="9"/>
                                        </p:tgtEl>
                                      </p:cBhvr>
                                    </p:anim>
                                  </p:childTnLst>
                                </p:cTn>
                              </p:par>
                              <p:par>
                                <p:cTn id="51" presetID="24"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 fill="hold"/>
                                        <p:tgtEl>
                                          <p:spTgt spid="10"/>
                                        </p:tgtEl>
                                      </p:cBhvr>
                                    </p:anim>
                                  </p:childTnLst>
                                </p:cTn>
                              </p:par>
                              <p:par>
                                <p:cTn id="54" presetID="24"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 fill="hold"/>
                                        <p:tgtEl>
                                          <p:spTgt spid="11"/>
                                        </p:tgtEl>
                                      </p:cBhvr>
                                    </p:anim>
                                  </p:childTnLst>
                                </p:cTn>
                              </p:par>
                              <p:par>
                                <p:cTn id="57" presetID="24"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6322" name="组合 2"/>
          <p:cNvGrpSpPr/>
          <p:nvPr/>
        </p:nvGrpSpPr>
        <p:grpSpPr>
          <a:xfrm>
            <a:off x="-6350" y="265113"/>
            <a:ext cx="8353425" cy="758825"/>
            <a:chOff x="4181" y="-874"/>
            <a:chExt cx="11137487" cy="1012157"/>
          </a:xfrm>
        </p:grpSpPr>
        <p:sp>
          <p:nvSpPr>
            <p:cNvPr id="56323" name="文本框 9"/>
            <p:cNvSpPr/>
            <p:nvPr>
              <p:custDataLst>
                <p:tags r:id="rId1"/>
              </p:custDataLst>
            </p:nvPr>
          </p:nvSpPr>
          <p:spPr>
            <a:xfrm>
              <a:off x="1419755" y="59141"/>
              <a:ext cx="9721913" cy="787374"/>
            </a:xfrm>
            <a:prstGeom prst="rect">
              <a:avLst/>
            </a:prstGeom>
            <a:noFill/>
            <a:ln w="9525">
              <a:noFill/>
            </a:ln>
          </p:spPr>
          <p:txBody>
            <a:bodyPr wrap="square" lIns="51421" tIns="25710" rIns="51421" bIns="25710" anchor="t">
              <a:spAutoFit/>
            </a:bodyPr>
            <a:p>
              <a:pPr marL="0" lvl="1" indent="0" algn="l" rtl="0" eaLnBrk="1" fontAlgn="base" latinLnBrk="0" hangingPunct="1">
                <a:lnSpc>
                  <a:spcPct val="130000"/>
                </a:lnSpc>
                <a:buClrTx/>
                <a:buSzPct val="100000"/>
                <a:buNone/>
              </a:pPr>
              <a:r>
                <a:rPr lang="en-US" altLang="zh-CN" sz="2700">
                  <a:solidFill>
                    <a:srgbClr val="0000FF"/>
                  </a:solidFill>
                  <a:sym typeface="微软雅黑" panose="020B0503020204020204" pitchFamily="34" charset="-122"/>
                </a:rPr>
                <a:t> </a:t>
              </a:r>
              <a:r>
                <a:rPr lang="zh-CN" altLang="en-US" sz="2700">
                  <a:solidFill>
                    <a:srgbClr val="0000FF"/>
                  </a:solidFill>
                  <a:sym typeface="微软雅黑" panose="020B0503020204020204" pitchFamily="34" charset="-122"/>
                </a:rPr>
                <a:t>请仔细阅读课本</a:t>
              </a:r>
              <a:r>
                <a:rPr lang="en-US" altLang="zh-CN" sz="2700">
                  <a:solidFill>
                    <a:srgbClr val="0000FF"/>
                  </a:solidFill>
                  <a:sym typeface="微软雅黑" panose="020B0503020204020204" pitchFamily="34" charset="-122"/>
                </a:rPr>
                <a:t>“</a:t>
              </a:r>
              <a:r>
                <a:rPr lang="zh-CN" altLang="en-US" sz="2700">
                  <a:solidFill>
                    <a:srgbClr val="0000FF"/>
                  </a:solidFill>
                  <a:sym typeface="微软雅黑" panose="020B0503020204020204" pitchFamily="34" charset="-122"/>
                </a:rPr>
                <a:t>思考与讨论</a:t>
              </a:r>
              <a:r>
                <a:rPr lang="en-US" altLang="zh-CN" sz="2700">
                  <a:solidFill>
                    <a:srgbClr val="0000FF"/>
                  </a:solidFill>
                  <a:sym typeface="微软雅黑" panose="020B0503020204020204" pitchFamily="34" charset="-122"/>
                </a:rPr>
                <a:t>”</a:t>
              </a:r>
              <a:r>
                <a:rPr lang="zh-CN" altLang="en-US" sz="2700">
                  <a:solidFill>
                    <a:srgbClr val="0000FF"/>
                  </a:solidFill>
                  <a:sym typeface="微软雅黑" panose="020B0503020204020204" pitchFamily="34" charset="-122"/>
                </a:rPr>
                <a:t>思考下列几个问题</a:t>
              </a:r>
              <a:endParaRPr lang="zh-CN" altLang="en-US" sz="2700" b="1" u="none" baseline="0">
                <a:solidFill>
                  <a:srgbClr val="0000FF"/>
                </a:solidFill>
                <a:sym typeface="微软雅黑" panose="020B0503020204020204" pitchFamily="34" charset="-122"/>
              </a:endParaRPr>
            </a:p>
          </p:txBody>
        </p:sp>
        <p:grpSp>
          <p:nvGrpSpPr>
            <p:cNvPr id="56324" name="组合 5"/>
            <p:cNvGrpSpPr/>
            <p:nvPr/>
          </p:nvGrpSpPr>
          <p:grpSpPr>
            <a:xfrm>
              <a:off x="4181" y="-874"/>
              <a:ext cx="1191563" cy="1012157"/>
              <a:chOff x="-6577" y="-874"/>
              <a:chExt cx="1191563" cy="1012157"/>
            </a:xfrm>
          </p:grpSpPr>
          <p:sp>
            <p:nvSpPr>
              <p:cNvPr id="56325" name="矩形: 圆角 6"/>
              <p:cNvSpPr/>
              <p:nvPr>
                <p:custDataLst>
                  <p:tags r:id="rId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6326"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6327" name="medal-variant-with-star_30347"/>
              <p:cNvSpPr>
                <a:spLocks noChangeAspect="1"/>
              </p:cNvSpPr>
              <p:nvPr>
                <p:custDataLst>
                  <p:tags r:id="rId3"/>
                </p:custDataLst>
              </p:nvPr>
            </p:nvSpPr>
            <p:spPr>
              <a:xfrm>
                <a:off x="278975" y="531"/>
                <a:ext cx="534394" cy="737719"/>
              </a:xfrm>
              <a:solidFill>
                <a:schemeClr val="bg1"/>
              </a:solidFill>
              <a:ln w="9525">
                <a:noFill/>
              </a:ln>
            </p:spPr>
            <p:txBody>
              <a:bodyPr/>
              <a:p>
                <a:endParaRPr lang="zh-CN" altLang="en-US"/>
              </a:p>
            </p:txBody>
          </p:sp>
        </p:grpSp>
      </p:grpSp>
      <p:sp>
        <p:nvSpPr>
          <p:cNvPr id="56328" name="文本框 1"/>
          <p:cNvSpPr/>
          <p:nvPr>
            <p:custDataLst>
              <p:tags r:id="rId4"/>
            </p:custDataLst>
          </p:nvPr>
        </p:nvSpPr>
        <p:spPr>
          <a:xfrm>
            <a:off x="395288" y="1252538"/>
            <a:ext cx="8353425" cy="5446712"/>
          </a:xfrm>
          <a:prstGeom prst="rect">
            <a:avLst/>
          </a:prstGeom>
          <a:noFill/>
          <a:ln w="9525">
            <a:noFill/>
          </a:ln>
        </p:spPr>
        <p:txBody>
          <a:bodyPr wrap="square" anchor="t">
            <a:spAutoFit/>
          </a:bodyPr>
          <a:p>
            <a:pPr>
              <a:lnSpc>
                <a:spcPct val="150000"/>
              </a:lnSpc>
            </a:pPr>
            <a:r>
              <a:rPr lang="en-US" altLang="zh-CN" sz="2400"/>
              <a:t>1.</a:t>
            </a:r>
            <a:r>
              <a:rPr lang="zh-CN" altLang="en-US" sz="2400"/>
              <a:t>第一个发现并命名细胞的科学家？</a:t>
            </a:r>
            <a:endParaRPr lang="zh-CN" altLang="en-US" sz="2400"/>
          </a:p>
          <a:p>
            <a:pPr>
              <a:lnSpc>
                <a:spcPct val="150000"/>
              </a:lnSpc>
            </a:pPr>
            <a:r>
              <a:rPr lang="en-US" altLang="zh-CN" sz="2400"/>
              <a:t>2.</a:t>
            </a:r>
            <a:r>
              <a:rPr lang="zh-CN" altLang="en-US" sz="2400">
                <a:sym typeface="微软雅黑" panose="020B0503020204020204" pitchFamily="34" charset="-122"/>
              </a:rPr>
              <a:t>谁是</a:t>
            </a:r>
            <a:r>
              <a:rPr lang="zh-CN" altLang="en-US" sz="2400"/>
              <a:t>细胞学说的建立者？主要的观点有什么？</a:t>
            </a:r>
            <a:endParaRPr lang="zh-CN" altLang="en-US" sz="2400"/>
          </a:p>
          <a:p>
            <a:pPr>
              <a:lnSpc>
                <a:spcPct val="150000"/>
              </a:lnSpc>
            </a:pPr>
            <a:r>
              <a:rPr lang="zh-CN" altLang="en-US" sz="2400"/>
              <a:t>3</a:t>
            </a:r>
            <a:r>
              <a:rPr lang="en-US" altLang="zh-CN" sz="2400"/>
              <a:t>.</a:t>
            </a:r>
            <a:r>
              <a:rPr lang="zh-CN" altLang="en-US" sz="2400"/>
              <a:t>细胞学说内容中有些观点是不正确的,假如你是科学家请将其进行修正</a:t>
            </a:r>
            <a:endParaRPr lang="zh-CN" altLang="en-US" sz="2400"/>
          </a:p>
          <a:p>
            <a:pPr>
              <a:lnSpc>
                <a:spcPct val="150000"/>
              </a:lnSpc>
            </a:pPr>
            <a:r>
              <a:rPr lang="zh-CN" altLang="en-US" sz="2400"/>
              <a:t>4</a:t>
            </a:r>
            <a:r>
              <a:rPr lang="en-US" altLang="zh-CN" sz="2400"/>
              <a:t>.</a:t>
            </a:r>
            <a:r>
              <a:rPr lang="zh-CN" altLang="en-US" sz="2400"/>
              <a:t>细胞学说的建立过程给了我们什么样的启示，你能从中领悟到科学发现具备了哪些具体特点？</a:t>
            </a:r>
            <a:endParaRPr lang="zh-CN" altLang="en-US" sz="2400"/>
          </a:p>
          <a:p>
            <a:pPr>
              <a:lnSpc>
                <a:spcPct val="150000"/>
              </a:lnSpc>
            </a:pPr>
            <a:r>
              <a:rPr lang="zh-CN" altLang="en-US" sz="2400"/>
              <a:t>5</a:t>
            </a:r>
            <a:r>
              <a:rPr lang="en-US" altLang="zh-CN" sz="2400"/>
              <a:t>.</a:t>
            </a:r>
            <a:r>
              <a:rPr lang="zh-CN" altLang="en-US" sz="2400"/>
              <a:t>细胞学说主要解释了细胞的多样性还是统一性？</a:t>
            </a:r>
            <a:endParaRPr lang="zh-CN" altLang="en-US" sz="2400"/>
          </a:p>
          <a:p>
            <a:pPr>
              <a:lnSpc>
                <a:spcPct val="150000"/>
              </a:lnSpc>
            </a:pPr>
            <a:r>
              <a:rPr lang="zh-CN" altLang="en-US" sz="2400"/>
              <a:t>6</a:t>
            </a:r>
            <a:r>
              <a:rPr lang="en-US" altLang="zh-CN" sz="2400"/>
              <a:t>.</a:t>
            </a:r>
            <a:r>
              <a:rPr lang="zh-CN" altLang="en-US" sz="2400"/>
              <a:t>恩格斯给予细胞学说很高的评价请你具体说一说你对之的理解?</a:t>
            </a:r>
            <a:endParaRPr lang="zh-CN" altLang="en-US" sz="2400"/>
          </a:p>
          <a:p>
            <a:endParaRPr lang="zh-CN" altLang="en-US" sz="2400"/>
          </a:p>
        </p:txBody>
      </p:sp>
    </p:spTree>
    <p:custDataLst>
      <p:tags r:id="rId5"/>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4"/>
          <p:cNvSpPr>
            <a:spLocks noGrp="1"/>
          </p:cNvSpPr>
          <p:nvPr>
            <p:ph type="title"/>
            <p:custDataLst>
              <p:tags r:id="rId1"/>
            </p:custDataLst>
          </p:nvPr>
        </p:nvSpPr>
        <p:spPr>
          <a:xfrm>
            <a:off x="879475" y="339725"/>
            <a:ext cx="7886700" cy="993775"/>
          </a:xfrm>
        </p:spPr>
        <p:txBody>
          <a:bodyPr lIns="90000" tIns="46800" rIns="90000" bIns="46800" anchor="ctr"/>
          <a:p>
            <a:pPr defTabSz="914400" fontAlgn="base">
              <a:buSzPct val="100000"/>
            </a:pPr>
            <a:r>
              <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生命系统的层次</a:t>
            </a:r>
            <a:endPar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sp>
        <p:nvSpPr>
          <p:cNvPr id="73731" name="Кружок"/>
          <p:cNvSpPr/>
          <p:nvPr>
            <p:custDataLst>
              <p:tags r:id="rId2"/>
            </p:custDataLst>
          </p:nvPr>
        </p:nvSpPr>
        <p:spPr>
          <a:xfrm>
            <a:off x="125413" y="1404620"/>
            <a:ext cx="692150"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32" name="Фигура"/>
          <p:cNvSpPr/>
          <p:nvPr>
            <p:custDataLst>
              <p:tags r:id="rId3"/>
            </p:custDataLst>
          </p:nvPr>
        </p:nvSpPr>
        <p:spPr>
          <a:xfrm>
            <a:off x="46038" y="1325245"/>
            <a:ext cx="1035050" cy="849313"/>
          </a:xfrm>
          <a:solidFill>
            <a:srgbClr val="797B7E"/>
          </a:solidFill>
          <a:ln w="12700">
            <a:noFill/>
          </a:ln>
        </p:spPr>
        <p:txBody>
          <a:bodyPr/>
          <a:p>
            <a:endParaRPr lang="zh-CN" altLang="en-US"/>
          </a:p>
        </p:txBody>
      </p:sp>
      <p:sp>
        <p:nvSpPr>
          <p:cNvPr id="73733" name="Text Box 3"/>
          <p:cNvSpPr/>
          <p:nvPr>
            <p:custDataLst>
              <p:tags r:id="rId4"/>
            </p:custDataLst>
          </p:nvPr>
        </p:nvSpPr>
        <p:spPr>
          <a:xfrm>
            <a:off x="176213" y="1490345"/>
            <a:ext cx="744537" cy="520700"/>
          </a:xfrm>
          <a:prstGeom prst="rect">
            <a:avLst/>
          </a:prstGeom>
          <a:noFill/>
          <a:ln w="12700">
            <a:noFill/>
          </a:ln>
        </p:spPr>
        <p:txBody>
          <a:bodyPr wrap="square" lIns="67500" tIns="35100" rIns="67500" bIns="35100" anchor="ctr"/>
          <a:p>
            <a:pPr algn="ctr" defTabSz="457200">
              <a:lnSpc>
                <a:spcPct val="120000"/>
              </a:lnSpc>
            </a:pPr>
            <a:r>
              <a:rPr lang="zh-CN" altLang="en-US" sz="1900" b="1">
                <a:solidFill>
                  <a:srgbClr val="000000"/>
                </a:solidFill>
                <a:latin typeface="微软雅黑" panose="020B0503020204020204" pitchFamily="34" charset="-122"/>
                <a:sym typeface="Arial" panose="020B0604020202020204" pitchFamily="34" charset="0"/>
              </a:rPr>
              <a:t>细胞</a:t>
            </a:r>
            <a:endParaRPr lang="zh-CN" altLang="en-US" sz="1900" b="1">
              <a:solidFill>
                <a:srgbClr val="000000"/>
              </a:solidFill>
              <a:latin typeface="微软雅黑" panose="020B0503020204020204" pitchFamily="34" charset="-122"/>
              <a:sym typeface="Arial" panose="020B0604020202020204" pitchFamily="34" charset="0"/>
            </a:endParaRPr>
          </a:p>
        </p:txBody>
      </p:sp>
      <p:sp>
        <p:nvSpPr>
          <p:cNvPr id="73734" name="Линия"/>
          <p:cNvSpPr/>
          <p:nvPr>
            <p:custDataLst>
              <p:tags r:id="rId5"/>
            </p:custDataLst>
          </p:nvPr>
        </p:nvSpPr>
        <p:spPr>
          <a:xfrm>
            <a:off x="471488" y="2065020"/>
            <a:ext cx="0" cy="312738"/>
          </a:xfrm>
          <a:prstGeom prst="line">
            <a:avLst/>
          </a:prstGeom>
          <a:ln w="25400" cap="flat" cmpd="sng">
            <a:solidFill>
              <a:srgbClr val="FFFFFF"/>
            </a:solidFill>
            <a:prstDash val="solid"/>
            <a:headEnd type="none" w="med" len="med"/>
            <a:tailEnd type="oval"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35" name="Кружок"/>
          <p:cNvSpPr/>
          <p:nvPr>
            <p:custDataLst>
              <p:tags r:id="rId6"/>
            </p:custDataLst>
          </p:nvPr>
        </p:nvSpPr>
        <p:spPr>
          <a:xfrm>
            <a:off x="1246188" y="1404620"/>
            <a:ext cx="693737"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36" name="Фигура"/>
          <p:cNvSpPr/>
          <p:nvPr>
            <p:custDataLst>
              <p:tags r:id="rId7"/>
            </p:custDataLst>
          </p:nvPr>
        </p:nvSpPr>
        <p:spPr>
          <a:xfrm flipV="1">
            <a:off x="1169988" y="1325245"/>
            <a:ext cx="1035050" cy="849313"/>
          </a:xfrm>
          <a:solidFill>
            <a:srgbClr val="F96A1B"/>
          </a:solidFill>
          <a:ln w="12700">
            <a:noFill/>
          </a:ln>
        </p:spPr>
        <p:txBody>
          <a:bodyPr/>
          <a:p>
            <a:endParaRPr lang="zh-CN" altLang="en-US"/>
          </a:p>
        </p:txBody>
      </p:sp>
      <p:sp>
        <p:nvSpPr>
          <p:cNvPr id="73737" name="Text Box 3"/>
          <p:cNvSpPr/>
          <p:nvPr>
            <p:custDataLst>
              <p:tags r:id="rId8"/>
            </p:custDataLst>
          </p:nvPr>
        </p:nvSpPr>
        <p:spPr>
          <a:xfrm>
            <a:off x="1296988" y="1501458"/>
            <a:ext cx="758825" cy="520700"/>
          </a:xfrm>
          <a:prstGeom prst="rect">
            <a:avLst/>
          </a:prstGeom>
          <a:noFill/>
          <a:ln w="12700">
            <a:noFill/>
          </a:ln>
        </p:spPr>
        <p:txBody>
          <a:bodyPr wrap="square" lIns="67500" tIns="35100" rIns="67500" bIns="35100" anchor="ctr"/>
          <a:p>
            <a:pPr algn="ctr" defTabSz="457200">
              <a:lnSpc>
                <a:spcPct val="120000"/>
              </a:lnSpc>
            </a:pPr>
            <a:r>
              <a:rPr lang="zh-CN" altLang="en-US" sz="1900" b="1">
                <a:solidFill>
                  <a:srgbClr val="000000"/>
                </a:solidFill>
                <a:latin typeface="微软雅黑" panose="020B0503020204020204" pitchFamily="34" charset="-122"/>
                <a:sym typeface="Arial" panose="020B0604020202020204" pitchFamily="34" charset="0"/>
              </a:rPr>
              <a:t>组织</a:t>
            </a:r>
            <a:endParaRPr lang="zh-CN" altLang="en-US" sz="1900" b="1">
              <a:solidFill>
                <a:srgbClr val="000000"/>
              </a:solidFill>
              <a:latin typeface="微软雅黑" panose="020B0503020204020204" pitchFamily="34" charset="-122"/>
              <a:sym typeface="Arial" panose="020B0604020202020204" pitchFamily="34" charset="0"/>
            </a:endParaRPr>
          </a:p>
        </p:txBody>
      </p:sp>
      <p:sp>
        <p:nvSpPr>
          <p:cNvPr id="73738" name="Линия"/>
          <p:cNvSpPr/>
          <p:nvPr>
            <p:custDataLst>
              <p:tags r:id="rId9"/>
            </p:custDataLst>
          </p:nvPr>
        </p:nvSpPr>
        <p:spPr>
          <a:xfrm>
            <a:off x="1593850" y="1125220"/>
            <a:ext cx="0" cy="312738"/>
          </a:xfrm>
          <a:prstGeom prst="line">
            <a:avLst/>
          </a:prstGeom>
          <a:ln w="25400" cap="flat" cmpd="sng">
            <a:solidFill>
              <a:srgbClr val="FFFFFF"/>
            </a:solidFill>
            <a:prstDash val="solid"/>
            <a:headEnd type="oval" w="med" len="med"/>
            <a:tailEnd type="none"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39" name="Кружок"/>
          <p:cNvSpPr/>
          <p:nvPr>
            <p:custDataLst>
              <p:tags r:id="rId10"/>
            </p:custDataLst>
          </p:nvPr>
        </p:nvSpPr>
        <p:spPr>
          <a:xfrm>
            <a:off x="2351088" y="1404620"/>
            <a:ext cx="693737"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40" name="Фигура"/>
          <p:cNvSpPr/>
          <p:nvPr>
            <p:custDataLst>
              <p:tags r:id="rId11"/>
            </p:custDataLst>
          </p:nvPr>
        </p:nvSpPr>
        <p:spPr>
          <a:xfrm>
            <a:off x="2271713" y="1325245"/>
            <a:ext cx="1036637" cy="849313"/>
          </a:xfrm>
          <a:solidFill>
            <a:srgbClr val="797B7E"/>
          </a:solidFill>
          <a:ln w="12700">
            <a:noFill/>
          </a:ln>
        </p:spPr>
        <p:txBody>
          <a:bodyPr/>
          <a:p>
            <a:endParaRPr lang="zh-CN" altLang="en-US"/>
          </a:p>
        </p:txBody>
      </p:sp>
      <p:sp>
        <p:nvSpPr>
          <p:cNvPr id="73741" name="Text Box 3"/>
          <p:cNvSpPr/>
          <p:nvPr>
            <p:custDataLst>
              <p:tags r:id="rId12"/>
            </p:custDataLst>
          </p:nvPr>
        </p:nvSpPr>
        <p:spPr>
          <a:xfrm>
            <a:off x="2401888" y="1490345"/>
            <a:ext cx="814387" cy="520700"/>
          </a:xfrm>
          <a:prstGeom prst="rect">
            <a:avLst/>
          </a:prstGeom>
          <a:noFill/>
          <a:ln w="12700">
            <a:noFill/>
          </a:ln>
        </p:spPr>
        <p:txBody>
          <a:bodyPr wrap="square" lIns="67500" tIns="35100" rIns="67500" bIns="35100" anchor="ctr"/>
          <a:p>
            <a:pPr algn="ctr" defTabSz="457200">
              <a:lnSpc>
                <a:spcPct val="120000"/>
              </a:lnSpc>
            </a:pPr>
            <a:r>
              <a:rPr lang="zh-CN" altLang="en-US" b="1">
                <a:solidFill>
                  <a:srgbClr val="000000"/>
                </a:solidFill>
                <a:latin typeface="微软雅黑" panose="020B0503020204020204" pitchFamily="34" charset="-122"/>
                <a:sym typeface="Arial" panose="020B0604020202020204" pitchFamily="34" charset="0"/>
              </a:rPr>
              <a:t>器官</a:t>
            </a:r>
            <a:r>
              <a:rPr lang="zh-CN" altLang="en-US" sz="400" b="1">
                <a:solidFill>
                  <a:srgbClr val="000000"/>
                </a:solidFill>
                <a:latin typeface="微软雅黑" panose="020B0503020204020204" pitchFamily="34" charset="-122"/>
                <a:sym typeface="Arial" panose="020B0604020202020204" pitchFamily="34" charset="0"/>
              </a:rPr>
              <a:t> </a:t>
            </a:r>
            <a:endParaRPr lang="zh-CN" altLang="en-US" sz="400" b="1">
              <a:solidFill>
                <a:srgbClr val="000000"/>
              </a:solidFill>
              <a:latin typeface="微软雅黑" panose="020B0503020204020204" pitchFamily="34" charset="-122"/>
              <a:sym typeface="Arial" panose="020B0604020202020204" pitchFamily="34" charset="0"/>
            </a:endParaRPr>
          </a:p>
        </p:txBody>
      </p:sp>
      <p:sp>
        <p:nvSpPr>
          <p:cNvPr id="73742" name="Линия"/>
          <p:cNvSpPr/>
          <p:nvPr>
            <p:custDataLst>
              <p:tags r:id="rId13"/>
            </p:custDataLst>
          </p:nvPr>
        </p:nvSpPr>
        <p:spPr>
          <a:xfrm>
            <a:off x="2706688" y="2065020"/>
            <a:ext cx="0" cy="312738"/>
          </a:xfrm>
          <a:prstGeom prst="line">
            <a:avLst/>
          </a:prstGeom>
          <a:ln w="25400" cap="flat" cmpd="sng">
            <a:solidFill>
              <a:srgbClr val="FFFFFF"/>
            </a:solidFill>
            <a:prstDash val="solid"/>
            <a:headEnd type="none" w="med" len="med"/>
            <a:tailEnd type="oval"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43" name="Кружок"/>
          <p:cNvSpPr/>
          <p:nvPr>
            <p:custDataLst>
              <p:tags r:id="rId14"/>
            </p:custDataLst>
          </p:nvPr>
        </p:nvSpPr>
        <p:spPr>
          <a:xfrm>
            <a:off x="3492500" y="1404620"/>
            <a:ext cx="692150"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44" name="Фигура"/>
          <p:cNvSpPr/>
          <p:nvPr>
            <p:custDataLst>
              <p:tags r:id="rId15"/>
            </p:custDataLst>
          </p:nvPr>
        </p:nvSpPr>
        <p:spPr>
          <a:xfrm flipV="1">
            <a:off x="3413125" y="1325245"/>
            <a:ext cx="1035050" cy="849313"/>
          </a:xfrm>
          <a:solidFill>
            <a:srgbClr val="F96A1B"/>
          </a:solidFill>
          <a:ln w="12700">
            <a:noFill/>
          </a:ln>
        </p:spPr>
        <p:txBody>
          <a:bodyPr/>
          <a:p>
            <a:endParaRPr lang="zh-CN" altLang="en-US"/>
          </a:p>
        </p:txBody>
      </p:sp>
      <p:sp>
        <p:nvSpPr>
          <p:cNvPr id="73745" name="Text Box 3"/>
          <p:cNvSpPr/>
          <p:nvPr>
            <p:custDataLst>
              <p:tags r:id="rId16"/>
            </p:custDataLst>
          </p:nvPr>
        </p:nvSpPr>
        <p:spPr>
          <a:xfrm>
            <a:off x="3543300" y="1487170"/>
            <a:ext cx="738188" cy="520700"/>
          </a:xfrm>
          <a:prstGeom prst="rect">
            <a:avLst/>
          </a:prstGeom>
          <a:noFill/>
          <a:ln w="12700">
            <a:noFill/>
          </a:ln>
        </p:spPr>
        <p:txBody>
          <a:bodyPr wrap="square" lIns="67500" tIns="35100" rIns="67500" bIns="35100" anchor="ctr"/>
          <a:p>
            <a:pPr algn="ctr" defTabSz="457200">
              <a:lnSpc>
                <a:spcPct val="120000"/>
              </a:lnSpc>
            </a:pPr>
            <a:r>
              <a:rPr lang="zh-CN" altLang="en-US" sz="2000" b="1">
                <a:solidFill>
                  <a:srgbClr val="000000"/>
                </a:solidFill>
                <a:latin typeface="微软雅黑" panose="020B0503020204020204" pitchFamily="34" charset="-122"/>
                <a:sym typeface="Arial" panose="020B0604020202020204" pitchFamily="34" charset="0"/>
              </a:rPr>
              <a:t>系统</a:t>
            </a:r>
            <a:endParaRPr lang="zh-CN" altLang="en-US" sz="2000" b="1">
              <a:solidFill>
                <a:srgbClr val="000000"/>
              </a:solidFill>
              <a:latin typeface="微软雅黑" panose="020B0503020204020204" pitchFamily="34" charset="-122"/>
              <a:sym typeface="Arial" panose="020B0604020202020204" pitchFamily="34" charset="0"/>
            </a:endParaRPr>
          </a:p>
        </p:txBody>
      </p:sp>
      <p:sp>
        <p:nvSpPr>
          <p:cNvPr id="73746" name="Линия"/>
          <p:cNvSpPr/>
          <p:nvPr>
            <p:custDataLst>
              <p:tags r:id="rId17"/>
            </p:custDataLst>
          </p:nvPr>
        </p:nvSpPr>
        <p:spPr>
          <a:xfrm>
            <a:off x="3836988" y="1125220"/>
            <a:ext cx="0" cy="312738"/>
          </a:xfrm>
          <a:prstGeom prst="line">
            <a:avLst/>
          </a:prstGeom>
          <a:ln w="25400" cap="flat" cmpd="sng">
            <a:solidFill>
              <a:srgbClr val="FFFFFF"/>
            </a:solidFill>
            <a:prstDash val="solid"/>
            <a:headEnd type="oval" w="med" len="med"/>
            <a:tailEnd type="none"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47" name="Кружок"/>
          <p:cNvSpPr/>
          <p:nvPr>
            <p:custDataLst>
              <p:tags r:id="rId18"/>
            </p:custDataLst>
          </p:nvPr>
        </p:nvSpPr>
        <p:spPr>
          <a:xfrm>
            <a:off x="4594225" y="1404620"/>
            <a:ext cx="693738"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48" name="Фигура"/>
          <p:cNvSpPr/>
          <p:nvPr>
            <p:custDataLst>
              <p:tags r:id="rId19"/>
            </p:custDataLst>
          </p:nvPr>
        </p:nvSpPr>
        <p:spPr>
          <a:xfrm>
            <a:off x="4514850" y="1325245"/>
            <a:ext cx="1036638" cy="849313"/>
          </a:xfrm>
          <a:solidFill>
            <a:srgbClr val="797B7E"/>
          </a:solidFill>
          <a:ln w="12700">
            <a:noFill/>
          </a:ln>
        </p:spPr>
        <p:txBody>
          <a:bodyPr/>
          <a:p>
            <a:endParaRPr lang="zh-CN" altLang="en-US"/>
          </a:p>
        </p:txBody>
      </p:sp>
      <p:sp>
        <p:nvSpPr>
          <p:cNvPr id="73749" name="Text Box 3"/>
          <p:cNvSpPr/>
          <p:nvPr>
            <p:custDataLst>
              <p:tags r:id="rId20"/>
            </p:custDataLst>
          </p:nvPr>
        </p:nvSpPr>
        <p:spPr>
          <a:xfrm>
            <a:off x="4514850" y="1466533"/>
            <a:ext cx="844550" cy="520700"/>
          </a:xfrm>
          <a:prstGeom prst="rect">
            <a:avLst/>
          </a:prstGeom>
          <a:noFill/>
          <a:ln w="12700">
            <a:noFill/>
          </a:ln>
        </p:spPr>
        <p:txBody>
          <a:bodyPr wrap="square" lIns="67500" tIns="35100" rIns="67500" bIns="35100" anchor="ctr"/>
          <a:p>
            <a:pPr algn="ctr" defTabSz="457200">
              <a:lnSpc>
                <a:spcPct val="120000"/>
              </a:lnSpc>
            </a:pPr>
            <a:r>
              <a:rPr lang="zh-CN" altLang="en-US" sz="1900" b="1" i="1">
                <a:solidFill>
                  <a:srgbClr val="000000"/>
                </a:solidFill>
                <a:latin typeface="微软雅黑" panose="020B0503020204020204" pitchFamily="34" charset="-122"/>
                <a:sym typeface="Arial" panose="020B0604020202020204" pitchFamily="34" charset="0"/>
              </a:rPr>
              <a:t>个体</a:t>
            </a:r>
            <a:endParaRPr lang="zh-CN" altLang="en-US" sz="1900" b="1" i="1">
              <a:solidFill>
                <a:srgbClr val="000000"/>
              </a:solidFill>
              <a:latin typeface="微软雅黑" panose="020B0503020204020204" pitchFamily="34" charset="-122"/>
              <a:sym typeface="Arial" panose="020B0604020202020204" pitchFamily="34" charset="0"/>
            </a:endParaRPr>
          </a:p>
        </p:txBody>
      </p:sp>
      <p:sp>
        <p:nvSpPr>
          <p:cNvPr id="73750" name="Линия"/>
          <p:cNvSpPr/>
          <p:nvPr>
            <p:custDataLst>
              <p:tags r:id="rId21"/>
            </p:custDataLst>
          </p:nvPr>
        </p:nvSpPr>
        <p:spPr>
          <a:xfrm>
            <a:off x="4949825" y="2065020"/>
            <a:ext cx="0" cy="312738"/>
          </a:xfrm>
          <a:prstGeom prst="line">
            <a:avLst/>
          </a:prstGeom>
          <a:ln w="25400" cap="flat" cmpd="sng">
            <a:solidFill>
              <a:srgbClr val="FFFFFF"/>
            </a:solidFill>
            <a:prstDash val="solid"/>
            <a:headEnd type="none" w="med" len="med"/>
            <a:tailEnd type="oval"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51" name="Кружок"/>
          <p:cNvSpPr/>
          <p:nvPr>
            <p:custDataLst>
              <p:tags r:id="rId22"/>
            </p:custDataLst>
          </p:nvPr>
        </p:nvSpPr>
        <p:spPr>
          <a:xfrm>
            <a:off x="5735638" y="1404620"/>
            <a:ext cx="692150" cy="693738"/>
          </a:xfrm>
          <a:prstGeom prst="ellipse">
            <a:avLst/>
          </a:prstGeom>
          <a:solidFill>
            <a:srgbClr val="FFFFFF"/>
          </a:solidFill>
          <a:ln w="12700">
            <a:noFill/>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52" name="Фигура"/>
          <p:cNvSpPr/>
          <p:nvPr>
            <p:custDataLst>
              <p:tags r:id="rId23"/>
            </p:custDataLst>
          </p:nvPr>
        </p:nvSpPr>
        <p:spPr>
          <a:xfrm flipV="1">
            <a:off x="5686425" y="1325245"/>
            <a:ext cx="1035050" cy="849313"/>
          </a:xfrm>
          <a:solidFill>
            <a:srgbClr val="F96A1B"/>
          </a:solidFill>
          <a:ln w="12700">
            <a:noFill/>
          </a:ln>
        </p:spPr>
        <p:txBody>
          <a:bodyPr/>
          <a:p>
            <a:endParaRPr lang="zh-CN" altLang="en-US"/>
          </a:p>
        </p:txBody>
      </p:sp>
      <p:sp>
        <p:nvSpPr>
          <p:cNvPr id="73753" name="Text Box 3"/>
          <p:cNvSpPr/>
          <p:nvPr>
            <p:custDataLst>
              <p:tags r:id="rId24"/>
            </p:custDataLst>
          </p:nvPr>
        </p:nvSpPr>
        <p:spPr>
          <a:xfrm>
            <a:off x="5786438" y="1490345"/>
            <a:ext cx="769937" cy="520700"/>
          </a:xfrm>
          <a:prstGeom prst="rect">
            <a:avLst/>
          </a:prstGeom>
          <a:noFill/>
          <a:ln w="12700">
            <a:noFill/>
          </a:ln>
        </p:spPr>
        <p:txBody>
          <a:bodyPr wrap="square" lIns="67500" tIns="35100" rIns="67500" bIns="35100" anchor="ctr"/>
          <a:p>
            <a:pPr algn="ctr" defTabSz="457200">
              <a:lnSpc>
                <a:spcPct val="120000"/>
              </a:lnSpc>
            </a:pPr>
            <a:r>
              <a:rPr lang="zh-CN" altLang="en-US" sz="1900" b="1" i="1">
                <a:solidFill>
                  <a:srgbClr val="000000"/>
                </a:solidFill>
                <a:latin typeface="微软雅黑" panose="020B0503020204020204" pitchFamily="34" charset="-122"/>
                <a:sym typeface="Arial" panose="020B0604020202020204" pitchFamily="34" charset="0"/>
              </a:rPr>
              <a:t>种群</a:t>
            </a:r>
            <a:endParaRPr lang="zh-CN" altLang="en-US" sz="1900" b="1" i="1">
              <a:solidFill>
                <a:srgbClr val="000000"/>
              </a:solidFill>
              <a:latin typeface="微软雅黑" panose="020B0503020204020204" pitchFamily="34" charset="-122"/>
              <a:sym typeface="Arial" panose="020B0604020202020204" pitchFamily="34" charset="0"/>
            </a:endParaRPr>
          </a:p>
        </p:txBody>
      </p:sp>
      <p:sp>
        <p:nvSpPr>
          <p:cNvPr id="73754" name="Линия"/>
          <p:cNvSpPr/>
          <p:nvPr>
            <p:custDataLst>
              <p:tags r:id="rId25"/>
            </p:custDataLst>
          </p:nvPr>
        </p:nvSpPr>
        <p:spPr>
          <a:xfrm>
            <a:off x="6078538" y="1125220"/>
            <a:ext cx="0" cy="312738"/>
          </a:xfrm>
          <a:prstGeom prst="line">
            <a:avLst/>
          </a:prstGeom>
          <a:ln w="25400" cap="flat" cmpd="sng">
            <a:solidFill>
              <a:srgbClr val="FFFFFF"/>
            </a:solidFill>
            <a:prstDash val="solid"/>
            <a:headEnd type="oval" w="med" len="med"/>
            <a:tailEnd type="none" w="med" len="med"/>
          </a:ln>
        </p:spPr>
        <p:txBody>
          <a:bodyPr wrap="square" lIns="0" tIns="0" rIns="0" bIns="0" anchor="ctr"/>
          <a:p>
            <a:pPr defTabSz="457200"/>
            <a:endParaRPr lang="zh-CN" sz="1200" baseline="0">
              <a:solidFill>
                <a:srgbClr val="000000"/>
              </a:solidFill>
              <a:latin typeface="微软雅黑" panose="020B0503020204020204" pitchFamily="34" charset="-122"/>
              <a:sym typeface="Arial" panose="020B0604020202020204" pitchFamily="34" charset="0"/>
            </a:endParaRPr>
          </a:p>
        </p:txBody>
      </p:sp>
      <p:sp>
        <p:nvSpPr>
          <p:cNvPr id="73755" name="Фигура"/>
          <p:cNvSpPr/>
          <p:nvPr>
            <p:custDataLst>
              <p:tags r:id="rId26"/>
            </p:custDataLst>
          </p:nvPr>
        </p:nvSpPr>
        <p:spPr>
          <a:xfrm flipV="1">
            <a:off x="6791325" y="1341120"/>
            <a:ext cx="1035050" cy="849313"/>
          </a:xfrm>
          <a:solidFill>
            <a:srgbClr val="F96A1B"/>
          </a:solidFill>
          <a:ln w="12700">
            <a:noFill/>
          </a:ln>
        </p:spPr>
        <p:txBody>
          <a:bodyPr/>
          <a:p>
            <a:endParaRPr lang="zh-CN" altLang="en-US"/>
          </a:p>
        </p:txBody>
      </p:sp>
      <p:sp>
        <p:nvSpPr>
          <p:cNvPr id="73756" name="Text Box 3"/>
          <p:cNvSpPr/>
          <p:nvPr>
            <p:custDataLst>
              <p:tags r:id="rId27"/>
            </p:custDataLst>
          </p:nvPr>
        </p:nvSpPr>
        <p:spPr>
          <a:xfrm>
            <a:off x="6931025" y="1464945"/>
            <a:ext cx="708025" cy="522288"/>
          </a:xfrm>
          <a:prstGeom prst="rect">
            <a:avLst/>
          </a:prstGeom>
          <a:noFill/>
          <a:ln w="12700">
            <a:noFill/>
          </a:ln>
        </p:spPr>
        <p:txBody>
          <a:bodyPr wrap="square" lIns="67500" tIns="35100" rIns="67500" bIns="35100" anchor="ctr"/>
          <a:p>
            <a:pPr algn="ctr" defTabSz="457200">
              <a:lnSpc>
                <a:spcPct val="120000"/>
              </a:lnSpc>
            </a:pPr>
            <a:r>
              <a:rPr lang="zh-CN" altLang="en-US" sz="1900" b="1" i="1">
                <a:solidFill>
                  <a:srgbClr val="000000"/>
                </a:solidFill>
                <a:latin typeface="微软雅黑" panose="020B0503020204020204" pitchFamily="34" charset="-122"/>
                <a:sym typeface="Arial" panose="020B0604020202020204" pitchFamily="34" charset="0"/>
              </a:rPr>
              <a:t>群落</a:t>
            </a:r>
            <a:endParaRPr lang="zh-CN" altLang="en-US" sz="1900" b="1" i="1">
              <a:solidFill>
                <a:srgbClr val="000000"/>
              </a:solidFill>
              <a:latin typeface="微软雅黑" panose="020B0503020204020204" pitchFamily="34" charset="-122"/>
              <a:sym typeface="Arial" panose="020B0604020202020204" pitchFamily="34" charset="0"/>
            </a:endParaRPr>
          </a:p>
        </p:txBody>
      </p:sp>
      <p:sp>
        <p:nvSpPr>
          <p:cNvPr id="73757" name="圆角矩形 121"/>
          <p:cNvSpPr/>
          <p:nvPr>
            <p:custDataLst>
              <p:tags r:id="rId28"/>
            </p:custDataLst>
          </p:nvPr>
        </p:nvSpPr>
        <p:spPr>
          <a:xfrm>
            <a:off x="8123238" y="2377758"/>
            <a:ext cx="896937" cy="854075"/>
          </a:xfrm>
          <a:prstGeom prst="roundRect">
            <a:avLst>
              <a:gd name="adj" fmla="val 16667"/>
            </a:avLst>
          </a:prstGeom>
          <a:gradFill rotWithShape="1">
            <a:gsLst>
              <a:gs pos="0">
                <a:srgbClr val="E30000"/>
              </a:gs>
              <a:gs pos="100000">
                <a:srgbClr val="760303"/>
              </a:gs>
            </a:gsLst>
            <a:lin ang="5400000"/>
            <a:tileRect/>
          </a:gradFill>
          <a:ln w="12700" cap="flat" cmpd="sng">
            <a:solidFill>
              <a:srgbClr val="446DA9"/>
            </a:solidFill>
            <a:prstDash val="solid"/>
            <a:headEnd type="none" w="med" len="med"/>
            <a:tailEnd type="none" w="med" len="med"/>
          </a:ln>
        </p:spPr>
        <p:txBody>
          <a:bodyPr anchor="ctr"/>
          <a:p>
            <a:pPr algn="ctr"/>
            <a:r>
              <a:rPr lang="zh-CN" altLang="en-US" sz="2100" b="1">
                <a:solidFill>
                  <a:srgbClr val="FFFF00"/>
                </a:solidFill>
              </a:rPr>
              <a:t>生物圈</a:t>
            </a:r>
            <a:endParaRPr lang="zh-CN" altLang="en-US" sz="2100" b="1">
              <a:solidFill>
                <a:srgbClr val="FFFF00"/>
              </a:solidFill>
            </a:endParaRPr>
          </a:p>
        </p:txBody>
      </p:sp>
      <p:sp>
        <p:nvSpPr>
          <p:cNvPr id="73758" name="Фигура"/>
          <p:cNvSpPr/>
          <p:nvPr>
            <p:custDataLst>
              <p:tags r:id="rId29"/>
            </p:custDataLst>
          </p:nvPr>
        </p:nvSpPr>
        <p:spPr>
          <a:xfrm flipV="1">
            <a:off x="7847013" y="1296670"/>
            <a:ext cx="1035050" cy="849313"/>
          </a:xfrm>
          <a:solidFill>
            <a:srgbClr val="F96A1B"/>
          </a:solidFill>
          <a:ln w="12700">
            <a:noFill/>
          </a:ln>
        </p:spPr>
        <p:txBody>
          <a:bodyPr/>
          <a:p>
            <a:endParaRPr lang="zh-CN" altLang="en-US"/>
          </a:p>
        </p:txBody>
      </p:sp>
      <p:sp>
        <p:nvSpPr>
          <p:cNvPr id="73759" name="Text Box 3"/>
          <p:cNvSpPr/>
          <p:nvPr>
            <p:custDataLst>
              <p:tags r:id="rId30"/>
            </p:custDataLst>
          </p:nvPr>
        </p:nvSpPr>
        <p:spPr>
          <a:xfrm>
            <a:off x="7986713" y="1420495"/>
            <a:ext cx="700087" cy="520700"/>
          </a:xfrm>
          <a:prstGeom prst="rect">
            <a:avLst/>
          </a:prstGeom>
          <a:noFill/>
          <a:ln w="12700">
            <a:noFill/>
          </a:ln>
        </p:spPr>
        <p:txBody>
          <a:bodyPr wrap="square" lIns="67500" tIns="35100" rIns="67500" bIns="35100" anchor="ctr"/>
          <a:p>
            <a:pPr algn="ctr" defTabSz="457200">
              <a:lnSpc>
                <a:spcPct val="120000"/>
              </a:lnSpc>
            </a:pPr>
            <a:r>
              <a:rPr lang="zh-CN" altLang="en-US" b="1" i="1">
                <a:solidFill>
                  <a:srgbClr val="000000"/>
                </a:solidFill>
                <a:latin typeface="微软雅黑" panose="020B0503020204020204" pitchFamily="34" charset="-122"/>
                <a:sym typeface="Arial" panose="020B0604020202020204" pitchFamily="34" charset="0"/>
              </a:rPr>
              <a:t>生态系统</a:t>
            </a:r>
            <a:endParaRPr lang="zh-CN" altLang="en-US" b="1" i="1">
              <a:solidFill>
                <a:srgbClr val="000000"/>
              </a:solidFill>
              <a:latin typeface="微软雅黑" panose="020B0503020204020204" pitchFamily="34" charset="-122"/>
              <a:sym typeface="Arial" panose="020B0604020202020204" pitchFamily="34" charset="0"/>
            </a:endParaRPr>
          </a:p>
        </p:txBody>
      </p:sp>
      <p:cxnSp>
        <p:nvCxnSpPr>
          <p:cNvPr id="73760" name="直接箭头连接符 6"/>
          <p:cNvCxnSpPr/>
          <p:nvPr>
            <p:custDataLst>
              <p:tags r:id="rId31"/>
            </p:custDataLst>
          </p:nvPr>
        </p:nvCxnSpPr>
        <p:spPr>
          <a:xfrm>
            <a:off x="8864918" y="1687195"/>
            <a:ext cx="17462" cy="690563"/>
          </a:xfrm>
          <a:prstGeom prst="straightConnector1">
            <a:avLst/>
          </a:prstGeom>
          <a:ln w="38100" cap="flat" cmpd="sng">
            <a:solidFill>
              <a:srgbClr val="C00000"/>
            </a:solidFill>
            <a:prstDash val="solid"/>
            <a:headEnd type="none" w="med" len="med"/>
            <a:tailEnd type="arrow" w="med" len="med"/>
          </a:ln>
        </p:spPr>
      </p:cxnSp>
      <p:sp>
        <p:nvSpPr>
          <p:cNvPr id="73761" name="文本框 124"/>
          <p:cNvSpPr/>
          <p:nvPr>
            <p:custDataLst>
              <p:tags r:id="rId32"/>
            </p:custDataLst>
          </p:nvPr>
        </p:nvSpPr>
        <p:spPr>
          <a:xfrm>
            <a:off x="125413" y="3105468"/>
            <a:ext cx="9128125" cy="3108325"/>
          </a:xfrm>
          <a:prstGeom prst="rect">
            <a:avLst/>
          </a:prstGeom>
          <a:solidFill>
            <a:srgbClr val="BCE2F5"/>
          </a:solidFill>
          <a:ln w="9525">
            <a:noFill/>
          </a:ln>
        </p:spPr>
        <p:txBody>
          <a:bodyPr wrap="square" anchor="t">
            <a:spAutoFit/>
          </a:bodyPr>
          <a:p>
            <a:r>
              <a:rPr lang="zh-CN" altLang="en-US" sz="2800" b="1"/>
              <a:t>种群：一定</a:t>
            </a:r>
            <a:r>
              <a:rPr lang="zh-CN" altLang="en-US" sz="2800" b="1">
                <a:solidFill>
                  <a:srgbClr val="FF0000"/>
                </a:solidFill>
              </a:rPr>
              <a:t>范围</a:t>
            </a:r>
            <a:r>
              <a:rPr lang="zh-CN" altLang="en-US" sz="2800" b="1"/>
              <a:t>内，</a:t>
            </a:r>
            <a:r>
              <a:rPr lang="zh-CN" altLang="en-US" sz="2800" b="1">
                <a:solidFill>
                  <a:srgbClr val="FF0000"/>
                </a:solidFill>
              </a:rPr>
              <a:t>同种</a:t>
            </a:r>
            <a:r>
              <a:rPr lang="zh-CN" altLang="en-US" sz="2800" b="1"/>
              <a:t>生物的</a:t>
            </a:r>
            <a:r>
              <a:rPr lang="zh-CN" altLang="en-US" sz="2800" b="1">
                <a:solidFill>
                  <a:srgbClr val="FF0000"/>
                </a:solidFill>
              </a:rPr>
              <a:t>所有</a:t>
            </a:r>
            <a:r>
              <a:rPr lang="zh-CN" altLang="en-US" sz="2800" b="1"/>
              <a:t>个体形成的整体。</a:t>
            </a:r>
            <a:endParaRPr lang="zh-CN" altLang="en-US" sz="2800" b="1"/>
          </a:p>
          <a:p>
            <a:endParaRPr lang="zh-CN" altLang="en-US" sz="2800" b="1"/>
          </a:p>
          <a:p>
            <a:r>
              <a:rPr lang="zh-CN" altLang="en-US" sz="2800" b="1">
                <a:solidFill>
                  <a:srgbClr val="FF0000"/>
                </a:solidFill>
              </a:rPr>
              <a:t>不同种群</a:t>
            </a:r>
            <a:r>
              <a:rPr lang="zh-CN" altLang="en-US" sz="2800" b="1"/>
              <a:t>相互作用形成的群体叫群落。</a:t>
            </a:r>
            <a:endParaRPr lang="zh-CN" altLang="en-US" sz="2800" b="1"/>
          </a:p>
          <a:p>
            <a:endParaRPr lang="zh-CN" altLang="en-US" sz="2800" b="1"/>
          </a:p>
          <a:p>
            <a:r>
              <a:rPr lang="zh-CN" altLang="en-US" sz="2800" b="1"/>
              <a:t>群落与</a:t>
            </a:r>
            <a:r>
              <a:rPr lang="zh-CN" altLang="en-US" sz="2800" b="1">
                <a:solidFill>
                  <a:srgbClr val="FF0000"/>
                </a:solidFill>
              </a:rPr>
              <a:t>无机环境</a:t>
            </a:r>
            <a:r>
              <a:rPr lang="zh-CN" altLang="en-US" sz="2800" b="1"/>
              <a:t>相互作用形成更大的整体叫生态系统。</a:t>
            </a:r>
            <a:endParaRPr lang="zh-CN" altLang="en-US" sz="2800" b="1"/>
          </a:p>
          <a:p>
            <a:endParaRPr lang="zh-CN" altLang="en-US" sz="2800" b="1"/>
          </a:p>
          <a:p>
            <a:endParaRPr lang="zh-CN" altLang="en-US" sz="2800" b="1"/>
          </a:p>
        </p:txBody>
      </p:sp>
      <p:sp>
        <p:nvSpPr>
          <p:cNvPr id="73762" name="Text Box 6"/>
          <p:cNvSpPr/>
          <p:nvPr>
            <p:custDataLst>
              <p:tags r:id="rId33"/>
            </p:custDataLst>
          </p:nvPr>
        </p:nvSpPr>
        <p:spPr>
          <a:xfrm>
            <a:off x="6352858" y="3604578"/>
            <a:ext cx="2174875" cy="492125"/>
          </a:xfrm>
          <a:prstGeom prst="rect">
            <a:avLst/>
          </a:prstGeom>
          <a:noFill/>
          <a:ln w="28575" cap="flat" cmpd="sng">
            <a:solidFill>
              <a:srgbClr val="89A4A7"/>
            </a:solidFill>
            <a:prstDash val="solid"/>
            <a:miter/>
            <a:headEnd type="none" w="med" len="med"/>
            <a:tailEnd type="none" w="med" len="med"/>
          </a:ln>
        </p:spPr>
        <p:txBody>
          <a:bodyPr wrap="none" anchor="t">
            <a:spAutoFit/>
          </a:bodyPr>
          <a:p>
            <a:r>
              <a:rPr lang="zh-CN" altLang="en-US" sz="2600" b="1">
                <a:solidFill>
                  <a:srgbClr val="FF00FF"/>
                </a:solidFill>
                <a:latin typeface="楷体_GB2312" panose="02010600030101010101" pitchFamily="49" charset="-122"/>
                <a:ea typeface="楷体_GB2312" panose="02010600030101010101" pitchFamily="49" charset="-122"/>
              </a:rPr>
              <a:t>同种生物之和</a:t>
            </a:r>
            <a:endParaRPr lang="en-US" altLang="zh-CN" sz="2600" b="1">
              <a:solidFill>
                <a:srgbClr val="FF00FF"/>
              </a:solidFill>
              <a:latin typeface="楷体_GB2312" panose="02010600030101010101" pitchFamily="49" charset="-122"/>
              <a:ea typeface="楷体_GB2312" panose="02010600030101010101" pitchFamily="49" charset="-122"/>
            </a:endParaRPr>
          </a:p>
        </p:txBody>
      </p:sp>
      <p:sp>
        <p:nvSpPr>
          <p:cNvPr id="73763" name="文本框 1"/>
          <p:cNvSpPr/>
          <p:nvPr>
            <p:custDataLst>
              <p:tags r:id="rId34"/>
            </p:custDataLst>
          </p:nvPr>
        </p:nvSpPr>
        <p:spPr>
          <a:xfrm>
            <a:off x="6078538" y="4148773"/>
            <a:ext cx="2495550" cy="490537"/>
          </a:xfrm>
          <a:prstGeom prst="rect">
            <a:avLst/>
          </a:prstGeom>
          <a:noFill/>
          <a:ln w="28575" cap="flat" cmpd="sng">
            <a:solidFill>
              <a:srgbClr val="89A4A7"/>
            </a:solidFill>
            <a:prstDash val="solid"/>
            <a:round/>
            <a:headEnd type="none" w="med" len="med"/>
            <a:tailEnd type="none" w="med" len="med"/>
          </a:ln>
        </p:spPr>
        <p:txBody>
          <a:bodyPr wrap="square" anchor="t">
            <a:spAutoFit/>
          </a:bodyPr>
          <a:p>
            <a:r>
              <a:rPr lang="zh-CN" altLang="en-US" sz="2600" b="1">
                <a:solidFill>
                  <a:srgbClr val="FF00FF"/>
                </a:solidFill>
                <a:latin typeface="楷体_GB2312" panose="02010600030101010101" pitchFamily="49" charset="-122"/>
                <a:ea typeface="楷体_GB2312" panose="02010600030101010101" pitchFamily="49" charset="-122"/>
              </a:rPr>
              <a:t>所有生物之和</a:t>
            </a:r>
            <a:endParaRPr lang="zh-CN" altLang="en-US" sz="2600" b="1">
              <a:solidFill>
                <a:srgbClr val="FF00FF"/>
              </a:solidFill>
              <a:latin typeface="楷体_GB2312" panose="02010600030101010101" pitchFamily="49" charset="-122"/>
              <a:ea typeface="楷体_GB2312" panose="02010600030101010101" pitchFamily="49" charset="-122"/>
            </a:endParaRPr>
          </a:p>
        </p:txBody>
      </p:sp>
      <p:sp>
        <p:nvSpPr>
          <p:cNvPr id="73764" name="文本框 4"/>
          <p:cNvSpPr/>
          <p:nvPr>
            <p:custDataLst>
              <p:tags r:id="rId35"/>
            </p:custDataLst>
          </p:nvPr>
        </p:nvSpPr>
        <p:spPr>
          <a:xfrm>
            <a:off x="5574030" y="5379085"/>
            <a:ext cx="3000375" cy="490538"/>
          </a:xfrm>
          <a:prstGeom prst="rect">
            <a:avLst/>
          </a:prstGeom>
          <a:noFill/>
          <a:ln w="12700" cap="flat" cmpd="sng">
            <a:solidFill>
              <a:srgbClr val="446DA9"/>
            </a:solidFill>
            <a:prstDash val="solid"/>
            <a:round/>
            <a:headEnd type="none" w="med" len="med"/>
            <a:tailEnd type="none" w="med" len="med"/>
          </a:ln>
        </p:spPr>
        <p:txBody>
          <a:bodyPr wrap="square" anchor="t">
            <a:spAutoFit/>
          </a:bodyPr>
          <a:p>
            <a:r>
              <a:rPr lang="zh-CN" altLang="en-US" sz="2600" b="1">
                <a:solidFill>
                  <a:srgbClr val="FF00FF"/>
                </a:solidFill>
                <a:latin typeface="楷体_GB2312" panose="02010600030101010101" pitchFamily="49" charset="-122"/>
                <a:ea typeface="楷体_GB2312" panose="02010600030101010101" pitchFamily="49" charset="-122"/>
              </a:rPr>
              <a:t>所有生物+环境</a:t>
            </a:r>
            <a:endParaRPr lang="zh-CN" altLang="en-US" sz="2600" b="1">
              <a:solidFill>
                <a:srgbClr val="FF00FF"/>
              </a:solidFill>
              <a:latin typeface="楷体_GB2312" panose="02010600030101010101" pitchFamily="49" charset="-122"/>
              <a:ea typeface="楷体_GB2312" panose="02010600030101010101" pitchFamily="49" charset="-122"/>
            </a:endParaRPr>
          </a:p>
        </p:txBody>
      </p:sp>
      <p:grpSp>
        <p:nvGrpSpPr>
          <p:cNvPr id="73765" name="组合 1"/>
          <p:cNvGrpSpPr/>
          <p:nvPr/>
        </p:nvGrpSpPr>
        <p:grpSpPr>
          <a:xfrm>
            <a:off x="63500" y="88900"/>
            <a:ext cx="893763" cy="758825"/>
            <a:chOff x="-6577" y="-874"/>
            <a:chExt cx="1191563" cy="1012157"/>
          </a:xfrm>
        </p:grpSpPr>
        <p:sp>
          <p:nvSpPr>
            <p:cNvPr id="73766" name="矩形: 圆角 6"/>
            <p:cNvSpPr/>
            <p:nvPr>
              <p:custDataLst>
                <p:tags r:id="rId3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3767"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3768" name="medal-variant-with-star_30347"/>
            <p:cNvSpPr>
              <a:spLocks noChangeAspect="1"/>
            </p:cNvSpPr>
            <p:nvPr>
              <p:custDataLst>
                <p:tags r:id="rId37"/>
              </p:custDataLst>
            </p:nvPr>
          </p:nvSpPr>
          <p:spPr>
            <a:xfrm>
              <a:off x="278975" y="531"/>
              <a:ext cx="534394" cy="737719"/>
            </a:xfrm>
            <a:solidFill>
              <a:schemeClr val="bg1"/>
            </a:solidFill>
            <a:ln w="9525">
              <a:noFill/>
            </a:ln>
          </p:spPr>
          <p:txBody>
            <a:bodyPr/>
            <a:p>
              <a:endParaRPr lang="zh-CN" altLang="en-US"/>
            </a:p>
          </p:txBody>
        </p:sp>
      </p:grpSp>
    </p:spTree>
    <p:custDataLst>
      <p:tags r:id="rId38"/>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61"/>
                                        </p:tgtEl>
                                        <p:attrNameLst>
                                          <p:attrName>style.visibility</p:attrName>
                                        </p:attrNameLst>
                                      </p:cBhvr>
                                      <p:to>
                                        <p:strVal val="visible"/>
                                      </p:to>
                                    </p:set>
                                    <p:animEffect transition="in" filter="blinds(horizontal)">
                                      <p:cBhvr>
                                        <p:cTn id="7" dur="500" fill="hold"/>
                                        <p:tgtEl>
                                          <p:spTgt spid="737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3762"/>
                                        </p:tgtEl>
                                        <p:attrNameLst>
                                          <p:attrName>style.visibility</p:attrName>
                                        </p:attrNameLst>
                                      </p:cBhvr>
                                      <p:to>
                                        <p:strVal val="visible"/>
                                      </p:to>
                                    </p:set>
                                    <p:anim calcmode="lin" valueType="num">
                                      <p:cBhvr>
                                        <p:cTn id="12" dur="500" fill="hold"/>
                                        <p:tgtEl>
                                          <p:spTgt spid="73762"/>
                                        </p:tgtEl>
                                        <p:attrNameLst>
                                          <p:attrName>ppt_x</p:attrName>
                                        </p:attrNameLst>
                                      </p:cBhvr>
                                      <p:tavLst>
                                        <p:tav tm="0">
                                          <p:val>
                                            <p:strVal val="1+#ppt_w/2"/>
                                          </p:val>
                                        </p:tav>
                                        <p:tav tm="100000">
                                          <p:val>
                                            <p:strVal val="#ppt_x"/>
                                          </p:val>
                                        </p:tav>
                                      </p:tavLst>
                                    </p:anim>
                                    <p:anim calcmode="lin" valueType="num">
                                      <p:cBhvr>
                                        <p:cTn id="13" dur="500" fill="hold"/>
                                        <p:tgtEl>
                                          <p:spTgt spid="7376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3763"/>
                                        </p:tgtEl>
                                        <p:attrNameLst>
                                          <p:attrName>style.visibility</p:attrName>
                                        </p:attrNameLst>
                                      </p:cBhvr>
                                      <p:to>
                                        <p:strVal val="visible"/>
                                      </p:to>
                                    </p:set>
                                    <p:animEffect transition="in" filter="blinds(horizontal)">
                                      <p:cBhvr>
                                        <p:cTn id="18" dur="500" fill="hold"/>
                                        <p:tgtEl>
                                          <p:spTgt spid="7376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3764"/>
                                        </p:tgtEl>
                                        <p:attrNameLst>
                                          <p:attrName>style.visibility</p:attrName>
                                        </p:attrNameLst>
                                      </p:cBhvr>
                                      <p:to>
                                        <p:strVal val="visible"/>
                                      </p:to>
                                    </p:set>
                                    <p:anim calcmode="lin" valueType="num">
                                      <p:cBhvr additive="base">
                                        <p:cTn id="23" dur="500" fill="hold"/>
                                        <p:tgtEl>
                                          <p:spTgt spid="73764"/>
                                        </p:tgtEl>
                                        <p:attrNameLst>
                                          <p:attrName>ppt_x</p:attrName>
                                        </p:attrNameLst>
                                      </p:cBhvr>
                                      <p:tavLst>
                                        <p:tav tm="0">
                                          <p:val>
                                            <p:strVal val="#ppt_x"/>
                                          </p:val>
                                        </p:tav>
                                        <p:tav tm="100000">
                                          <p:val>
                                            <p:strVal val="#ppt_x"/>
                                          </p:val>
                                        </p:tav>
                                      </p:tavLst>
                                    </p:anim>
                                    <p:anim calcmode="lin" valueType="num">
                                      <p:cBhvr additive="base">
                                        <p:cTn id="24" dur="500" fill="hold"/>
                                        <p:tgtEl>
                                          <p:spTgt spid="73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1" grpId="0" bldLvl="0" animBg="1"/>
      <p:bldP spid="73762" grpId="0" bldLvl="0" animBg="1"/>
      <p:bldP spid="73763" grpId="0" bldLvl="0" animBg="1"/>
      <p:bldP spid="7376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标题 4"/>
          <p:cNvSpPr>
            <a:spLocks noGrp="1"/>
          </p:cNvSpPr>
          <p:nvPr>
            <p:ph type="title"/>
            <p:custDataLst>
              <p:tags r:id="rId1"/>
            </p:custDataLst>
          </p:nvPr>
        </p:nvSpPr>
        <p:spPr>
          <a:xfrm>
            <a:off x="873125" y="133350"/>
            <a:ext cx="7886700" cy="993775"/>
          </a:xfrm>
        </p:spPr>
        <p:txBody>
          <a:bodyPr lIns="90000" tIns="46800" rIns="90000" bIns="46800" anchor="ctr"/>
          <a:p>
            <a:pPr defTabSz="914400" fontAlgn="base">
              <a:buSzPct val="100000"/>
            </a:pPr>
            <a:r>
              <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生命系统的层次</a:t>
            </a:r>
            <a:endPar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sp>
        <p:nvSpPr>
          <p:cNvPr id="74755" name="文本框 7"/>
          <p:cNvSpPr/>
          <p:nvPr>
            <p:custDataLst>
              <p:tags r:id="rId2"/>
            </p:custDataLst>
          </p:nvPr>
        </p:nvSpPr>
        <p:spPr>
          <a:xfrm>
            <a:off x="485775" y="3544888"/>
            <a:ext cx="7983538" cy="2306637"/>
          </a:xfrm>
          <a:prstGeom prst="rect">
            <a:avLst/>
          </a:prstGeom>
          <a:noFill/>
          <a:ln w="9525">
            <a:noFill/>
          </a:ln>
        </p:spPr>
        <p:txBody>
          <a:bodyPr wrap="square" anchor="t">
            <a:spAutoFit/>
          </a:bodyPr>
          <a:p>
            <a:r>
              <a:rPr lang="zh-CN" altLang="en-US" sz="2400">
                <a:sym typeface="微软雅黑" panose="020B0503020204020204" pitchFamily="34" charset="-122"/>
              </a:rPr>
              <a:t>备注：</a:t>
            </a:r>
            <a:endParaRPr lang="zh-CN" altLang="en-US" sz="2400">
              <a:sym typeface="微软雅黑" panose="020B0503020204020204" pitchFamily="34" charset="-122"/>
            </a:endParaRPr>
          </a:p>
          <a:p>
            <a:r>
              <a:rPr lang="zh-CN" altLang="en-US" sz="2400">
                <a:sym typeface="微软雅黑" panose="020B0503020204020204" pitchFamily="34" charset="-122"/>
              </a:rPr>
              <a:t>植物缺少</a:t>
            </a:r>
            <a:r>
              <a:rPr lang="zh-CN" altLang="en-US" sz="2400">
                <a:solidFill>
                  <a:srgbClr val="FF0000"/>
                </a:solidFill>
                <a:sym typeface="微软雅黑" panose="020B0503020204020204" pitchFamily="34" charset="-122"/>
              </a:rPr>
              <a:t>系统</a:t>
            </a:r>
            <a:r>
              <a:rPr lang="zh-CN" altLang="en-US" sz="2400">
                <a:sym typeface="微软雅黑" panose="020B0503020204020204" pitchFamily="34" charset="-122"/>
              </a:rPr>
              <a:t>层次。</a:t>
            </a:r>
            <a:endParaRPr lang="zh-CN" altLang="en-US" sz="2400">
              <a:sym typeface="微软雅黑" panose="020B0503020204020204" pitchFamily="34" charset="-122"/>
            </a:endParaRPr>
          </a:p>
          <a:p>
            <a:r>
              <a:rPr lang="zh-CN" altLang="en-US" sz="2400">
                <a:sym typeface="微软雅黑" panose="020B0503020204020204" pitchFamily="34" charset="-122"/>
              </a:rPr>
              <a:t>单细胞生物，既是一个细胞，又是一个个体，缺少</a:t>
            </a:r>
            <a:r>
              <a:rPr lang="zh-CN" altLang="en-US" sz="2400">
                <a:solidFill>
                  <a:srgbClr val="FF0000"/>
                </a:solidFill>
                <a:sym typeface="微软雅黑" panose="020B0503020204020204" pitchFamily="34" charset="-122"/>
              </a:rPr>
              <a:t>组织、器官和系统层次。</a:t>
            </a:r>
            <a:endParaRPr lang="zh-CN" altLang="en-US" sz="2400">
              <a:solidFill>
                <a:srgbClr val="FF0000"/>
              </a:solidFill>
              <a:sym typeface="微软雅黑" panose="020B0503020204020204" pitchFamily="34" charset="-122"/>
            </a:endParaRPr>
          </a:p>
          <a:p>
            <a:r>
              <a:rPr lang="zh-CN" altLang="zh-CN" sz="2400">
                <a:latin typeface="微软雅黑" panose="020B0503020204020204" pitchFamily="34" charset="-122"/>
              </a:rPr>
              <a:t>病毒没有细胞结构，不属于生命系统的结构层次。</a:t>
            </a:r>
            <a:endParaRPr lang="zh-CN" altLang="zh-CN" sz="2400">
              <a:latin typeface="微软雅黑" panose="020B0503020204020204" pitchFamily="34" charset="-122"/>
            </a:endParaRPr>
          </a:p>
          <a:p>
            <a:endParaRPr lang="zh-CN" altLang="en-US" sz="2400">
              <a:solidFill>
                <a:srgbClr val="FF0000"/>
              </a:solidFill>
              <a:sym typeface="微软雅黑" panose="020B0503020204020204" pitchFamily="34" charset="-122"/>
            </a:endParaRPr>
          </a:p>
        </p:txBody>
      </p:sp>
      <p:pic>
        <p:nvPicPr>
          <p:cNvPr id="74756" name="图片 5"/>
          <p:cNvPicPr>
            <a:picLocks noGrp="1" noChangeAspect="1"/>
          </p:cNvPicPr>
          <p:nvPr>
            <p:custDataLst>
              <p:tags r:id="rId3"/>
            </p:custDataLst>
          </p:nvPr>
        </p:nvPicPr>
        <p:blipFill>
          <a:blip r:embed="rId4"/>
          <a:stretch>
            <a:fillRect/>
          </a:stretch>
        </p:blipFill>
        <p:spPr>
          <a:xfrm>
            <a:off x="153988" y="1579563"/>
            <a:ext cx="8485187" cy="1225550"/>
          </a:xfrm>
          <a:prstGeom prst="rect">
            <a:avLst/>
          </a:prstGeom>
          <a:noFill/>
          <a:ln w="9525">
            <a:noFill/>
          </a:ln>
        </p:spPr>
      </p:pic>
      <p:grpSp>
        <p:nvGrpSpPr>
          <p:cNvPr id="74757" name="组合 1"/>
          <p:cNvGrpSpPr/>
          <p:nvPr/>
        </p:nvGrpSpPr>
        <p:grpSpPr>
          <a:xfrm>
            <a:off x="63500" y="88900"/>
            <a:ext cx="893763" cy="758825"/>
            <a:chOff x="-6577" y="-874"/>
            <a:chExt cx="1191563" cy="1012157"/>
          </a:xfrm>
        </p:grpSpPr>
        <p:sp>
          <p:nvSpPr>
            <p:cNvPr id="74758" name="矩形: 圆角 6"/>
            <p:cNvSpPr/>
            <p:nvPr>
              <p:custDataLst>
                <p:tags r:id="rId5"/>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4759"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4760" name="medal-variant-with-star_30347"/>
            <p:cNvSpPr>
              <a:spLocks noChangeAspect="1"/>
            </p:cNvSpPr>
            <p:nvPr>
              <p:custDataLst>
                <p:tags r:id="rId6"/>
              </p:custDataLst>
            </p:nvPr>
          </p:nvSpPr>
          <p:spPr>
            <a:xfrm>
              <a:off x="278975" y="531"/>
              <a:ext cx="534394" cy="737719"/>
            </a:xfrm>
            <a:solidFill>
              <a:schemeClr val="bg1"/>
            </a:solidFill>
            <a:ln w="9525">
              <a:noFill/>
            </a:ln>
          </p:spPr>
          <p:txBody>
            <a:bodyPr/>
            <a:p>
              <a:endParaRPr lang="zh-CN" altLang="en-US"/>
            </a:p>
          </p:txBody>
        </p:sp>
      </p:grpSp>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blinds(horizontal)">
                                      <p:cBhvr>
                                        <p:cTn id="7" dur="500" fill="hold"/>
                                        <p:tgtEl>
                                          <p:spTgt spid="747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4755"/>
                                        </p:tgtEl>
                                        <p:attrNameLst>
                                          <p:attrName>style.visibility</p:attrName>
                                        </p:attrNameLst>
                                      </p:cBhvr>
                                      <p:to>
                                        <p:strVal val="visible"/>
                                      </p:to>
                                    </p:set>
                                    <p:anim calcmode="lin" valueType="num">
                                      <p:cBhvr additive="base">
                                        <p:cTn id="12" dur="500" fill="hold"/>
                                        <p:tgtEl>
                                          <p:spTgt spid="74755"/>
                                        </p:tgtEl>
                                        <p:attrNameLst>
                                          <p:attrName>ppt_x</p:attrName>
                                        </p:attrNameLst>
                                      </p:cBhvr>
                                      <p:tavLst>
                                        <p:tav tm="0">
                                          <p:val>
                                            <p:strVal val="#ppt_x"/>
                                          </p:val>
                                        </p:tav>
                                        <p:tav tm="100000">
                                          <p:val>
                                            <p:strVal val="#ppt_x"/>
                                          </p:val>
                                        </p:tav>
                                      </p:tavLst>
                                    </p:anim>
                                    <p:anim calcmode="lin" valueType="num">
                                      <p:cBhvr additive="base">
                                        <p:cTn id="13" dur="500" fill="hold"/>
                                        <p:tgtEl>
                                          <p:spTgt spid="74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1115695" y="1484630"/>
            <a:ext cx="1224280" cy="43243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 name="圆角矩形 2"/>
          <p:cNvSpPr/>
          <p:nvPr/>
        </p:nvSpPr>
        <p:spPr>
          <a:xfrm>
            <a:off x="4356100" y="1988820"/>
            <a:ext cx="864235" cy="5041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 name="圆角矩形 3"/>
          <p:cNvSpPr/>
          <p:nvPr/>
        </p:nvSpPr>
        <p:spPr>
          <a:xfrm>
            <a:off x="755650" y="3068955"/>
            <a:ext cx="1151890" cy="43243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 name="圆角矩形 4"/>
          <p:cNvSpPr/>
          <p:nvPr/>
        </p:nvSpPr>
        <p:spPr>
          <a:xfrm>
            <a:off x="5652135" y="3068955"/>
            <a:ext cx="1584325" cy="5041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 name="圆角矩形 5"/>
          <p:cNvSpPr/>
          <p:nvPr/>
        </p:nvSpPr>
        <p:spPr>
          <a:xfrm>
            <a:off x="683895" y="4149090"/>
            <a:ext cx="791845" cy="43243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 name="圆角矩形 6"/>
          <p:cNvSpPr/>
          <p:nvPr/>
        </p:nvSpPr>
        <p:spPr>
          <a:xfrm>
            <a:off x="6804025" y="4149090"/>
            <a:ext cx="864235" cy="43243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8" name="圆角矩形 7"/>
          <p:cNvSpPr/>
          <p:nvPr/>
        </p:nvSpPr>
        <p:spPr>
          <a:xfrm>
            <a:off x="3157220" y="5250815"/>
            <a:ext cx="791845" cy="43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圆角矩形 8"/>
          <p:cNvSpPr/>
          <p:nvPr/>
        </p:nvSpPr>
        <p:spPr>
          <a:xfrm>
            <a:off x="323850" y="5733415"/>
            <a:ext cx="2016125" cy="43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圆角矩形 9"/>
          <p:cNvSpPr/>
          <p:nvPr/>
        </p:nvSpPr>
        <p:spPr>
          <a:xfrm>
            <a:off x="1547495" y="5157470"/>
            <a:ext cx="360045" cy="5041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圆角矩形 10"/>
          <p:cNvSpPr/>
          <p:nvPr/>
        </p:nvSpPr>
        <p:spPr>
          <a:xfrm>
            <a:off x="6804025" y="5157470"/>
            <a:ext cx="720090" cy="5759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5778" name="文本框 3"/>
          <p:cNvSpPr/>
          <p:nvPr>
            <p:custDataLst>
              <p:tags r:id="rId1"/>
            </p:custDataLst>
          </p:nvPr>
        </p:nvSpPr>
        <p:spPr>
          <a:xfrm>
            <a:off x="215900" y="847725"/>
            <a:ext cx="8766175" cy="5502910"/>
          </a:xfrm>
          <a:prstGeom prst="rect">
            <a:avLst/>
          </a:prstGeom>
          <a:noFill/>
          <a:ln w="9525">
            <a:noFill/>
          </a:ln>
        </p:spPr>
        <p:txBody>
          <a:bodyPr wrap="square" anchor="t">
            <a:spAutoFit/>
          </a:bodyPr>
          <a:p>
            <a:pPr>
              <a:lnSpc>
                <a:spcPct val="11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1.</a:t>
            </a:r>
            <a:r>
              <a:rPr lang="zh-CN" altLang="en-US" sz="3200">
                <a:latin typeface="宋体" panose="02010600030101010101" pitchFamily="2" charset="-122"/>
                <a:ea typeface="宋体" panose="02010600030101010101" pitchFamily="2" charset="-122"/>
                <a:sym typeface="等线" panose="02010600030101010101" charset="-122"/>
              </a:rPr>
              <a:t>“细胞是生命活动的基本单位”，下面哪一项叙述不符合这一观点</a:t>
            </a:r>
            <a:r>
              <a:rPr lang="en-US" altLang="zh-CN" sz="3200">
                <a:latin typeface="宋体" panose="02010600030101010101" pitchFamily="2" charset="-122"/>
                <a:ea typeface="宋体" panose="02010600030101010101" pitchFamily="2" charset="-122"/>
                <a:sym typeface="等线" panose="02010600030101010101" charset="-122"/>
              </a:rPr>
              <a:t>(</a:t>
            </a:r>
            <a:r>
              <a:rPr lang="zh-CN" altLang="en-US" sz="3200">
                <a:latin typeface="宋体" panose="02010600030101010101" pitchFamily="2" charset="-122"/>
                <a:ea typeface="宋体" panose="02010600030101010101" pitchFamily="2" charset="-122"/>
                <a:sym typeface="等线" panose="02010600030101010101" charset="-122"/>
              </a:rPr>
              <a:t>　　</a:t>
            </a:r>
            <a:r>
              <a:rPr lang="en-US" altLang="zh-CN" sz="3200">
                <a:latin typeface="宋体" panose="02010600030101010101" pitchFamily="2" charset="-122"/>
                <a:ea typeface="宋体" panose="02010600030101010101" pitchFamily="2" charset="-122"/>
                <a:sym typeface="等线" panose="02010600030101010101" charset="-122"/>
              </a:rPr>
              <a:t>)</a:t>
            </a:r>
            <a:endParaRPr lang="en-US" altLang="zh-CN" sz="3200">
              <a:latin typeface="宋体" panose="02010600030101010101" pitchFamily="2" charset="-122"/>
              <a:ea typeface="宋体" panose="02010600030101010101" pitchFamily="2" charset="-122"/>
            </a:endParaRPr>
          </a:p>
          <a:p>
            <a:pPr>
              <a:lnSpc>
                <a:spcPct val="11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A.</a:t>
            </a:r>
            <a:r>
              <a:rPr lang="zh-CN" altLang="en-US" sz="3200">
                <a:latin typeface="宋体" panose="02010600030101010101" pitchFamily="2" charset="-122"/>
                <a:ea typeface="宋体" panose="02010600030101010101" pitchFamily="2" charset="-122"/>
                <a:sym typeface="等线" panose="02010600030101010101" charset="-122"/>
              </a:rPr>
              <a:t>各种细胞的生命活动只有在细胞这个统一的整体中才能完成</a:t>
            </a:r>
            <a:endParaRPr lang="zh-CN" altLang="en-US" sz="3200">
              <a:latin typeface="宋体" panose="02010600030101010101" pitchFamily="2" charset="-122"/>
              <a:ea typeface="宋体" panose="02010600030101010101" pitchFamily="2" charset="-122"/>
            </a:endParaRPr>
          </a:p>
          <a:p>
            <a:pPr>
              <a:lnSpc>
                <a:spcPct val="11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B.</a:t>
            </a:r>
            <a:r>
              <a:rPr lang="zh-CN" altLang="en-US" sz="3200">
                <a:latin typeface="宋体" panose="02010600030101010101" pitchFamily="2" charset="-122"/>
                <a:ea typeface="宋体" panose="02010600030101010101" pitchFamily="2" charset="-122"/>
                <a:sym typeface="等线" panose="02010600030101010101" charset="-122"/>
              </a:rPr>
              <a:t>多细胞生物的生命活动是以每个细胞的生命活动为基础的</a:t>
            </a:r>
            <a:endParaRPr lang="zh-CN" altLang="en-US" sz="3200">
              <a:latin typeface="宋体" panose="02010600030101010101" pitchFamily="2" charset="-122"/>
              <a:ea typeface="宋体" panose="02010600030101010101" pitchFamily="2" charset="-122"/>
            </a:endParaRPr>
          </a:p>
          <a:p>
            <a:pPr>
              <a:lnSpc>
                <a:spcPct val="11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C.</a:t>
            </a:r>
            <a:r>
              <a:rPr lang="zh-CN" altLang="en-US" sz="3200">
                <a:latin typeface="宋体" panose="02010600030101010101" pitchFamily="2" charset="-122"/>
                <a:ea typeface="宋体" panose="02010600030101010101" pitchFamily="2" charset="-122"/>
                <a:sym typeface="等线" panose="02010600030101010101" charset="-122"/>
              </a:rPr>
              <a:t>病毒无细胞结构，病毒的生命活动只能在寄主细胞内完成</a:t>
            </a:r>
            <a:endParaRPr lang="zh-CN" altLang="en-US" sz="3200">
              <a:latin typeface="宋体" panose="02010600030101010101" pitchFamily="2" charset="-122"/>
              <a:ea typeface="宋体" panose="02010600030101010101" pitchFamily="2" charset="-122"/>
            </a:endParaRPr>
          </a:p>
          <a:p>
            <a:pPr>
              <a:lnSpc>
                <a:spcPct val="11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D.</a:t>
            </a:r>
            <a:r>
              <a:rPr lang="zh-CN" altLang="en-US" sz="3200">
                <a:latin typeface="宋体" panose="02010600030101010101" pitchFamily="2" charset="-122"/>
                <a:ea typeface="宋体" panose="02010600030101010101" pitchFamily="2" charset="-122"/>
                <a:sym typeface="等线" panose="02010600030101010101" charset="-122"/>
              </a:rPr>
              <a:t>细胞是生物体结构的基本单位，但不是生物体代谢和遗传的基本单位</a:t>
            </a:r>
            <a:endParaRPr lang="zh-CN" altLang="en-US" sz="3200">
              <a:latin typeface="宋体" panose="02010600030101010101" pitchFamily="2" charset="-122"/>
              <a:ea typeface="宋体" panose="02010600030101010101" pitchFamily="2" charset="-122"/>
            </a:endParaRPr>
          </a:p>
        </p:txBody>
      </p:sp>
      <p:sp>
        <p:nvSpPr>
          <p:cNvPr id="75779" name="矩形 553987"/>
          <p:cNvSpPr/>
          <p:nvPr>
            <p:custDataLst>
              <p:tags r:id="rId2"/>
            </p:custDataLst>
          </p:nvPr>
        </p:nvSpPr>
        <p:spPr>
          <a:xfrm>
            <a:off x="4362133" y="1413828"/>
            <a:ext cx="473075" cy="522287"/>
          </a:xfrm>
          <a:prstGeom prst="rect">
            <a:avLst/>
          </a:prstGeom>
          <a:noFill/>
          <a:ln w="9525">
            <a:noFill/>
          </a:ln>
        </p:spPr>
        <p:txBody>
          <a:bodyPr wrap="square" anchor="t">
            <a:spAutoFit/>
          </a:bodyPr>
          <a:p>
            <a:r>
              <a:rPr lang="en-US" altLang="zh-CN" sz="2800">
                <a:solidFill>
                  <a:srgbClr val="C00000"/>
                </a:solidFill>
                <a:latin typeface="Times New Roman" panose="02020603050405020304" charset="0"/>
                <a:ea typeface="宋体" panose="02010600030101010101" pitchFamily="2" charset="-122"/>
              </a:rPr>
              <a:t>D </a:t>
            </a:r>
            <a:r>
              <a:rPr lang="zh-CN" altLang="en-US" sz="2800">
                <a:latin typeface="Times New Roman" panose="02020603050405020304" charset="0"/>
                <a:ea typeface="宋体" panose="02010600030101010101" pitchFamily="2" charset="-122"/>
              </a:rPr>
              <a:t>　 </a:t>
            </a:r>
            <a:endParaRPr lang="zh-CN" altLang="en-US" sz="2800">
              <a:latin typeface="Times New Roman" panose="02020603050405020304" charset="0"/>
              <a:ea typeface="宋体" panose="02010600030101010101" pitchFamily="2" charset="-122"/>
            </a:endParaRPr>
          </a:p>
        </p:txBody>
      </p:sp>
      <p:grpSp>
        <p:nvGrpSpPr>
          <p:cNvPr id="75780" name="组合 1"/>
          <p:cNvGrpSpPr/>
          <p:nvPr/>
        </p:nvGrpSpPr>
        <p:grpSpPr>
          <a:xfrm>
            <a:off x="63500" y="88900"/>
            <a:ext cx="893763" cy="758825"/>
            <a:chOff x="-6577" y="-874"/>
            <a:chExt cx="1191563" cy="1012157"/>
          </a:xfrm>
        </p:grpSpPr>
        <p:sp>
          <p:nvSpPr>
            <p:cNvPr id="75781" name="矩形: 圆角 6"/>
            <p:cNvSpPr/>
            <p:nvPr>
              <p:custDataLst>
                <p:tags r:id="rId3"/>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5782"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5783" name="medal-variant-with-star_30347"/>
            <p:cNvSpPr>
              <a:spLocks noChangeAspect="1"/>
            </p:cNvSpPr>
            <p:nvPr>
              <p:custDataLst>
                <p:tags r:id="rId4"/>
              </p:custDataLst>
            </p:nvPr>
          </p:nvSpPr>
          <p:spPr>
            <a:xfrm>
              <a:off x="278975" y="531"/>
              <a:ext cx="534394" cy="737719"/>
            </a:xfrm>
            <a:solidFill>
              <a:schemeClr val="bg1"/>
            </a:solidFill>
            <a:ln w="9525">
              <a:noFill/>
            </a:ln>
          </p:spPr>
          <p:txBody>
            <a:bodyPr/>
            <a:p>
              <a:endParaRPr lang="zh-CN" altLang="en-US"/>
            </a:p>
          </p:txBody>
        </p:sp>
      </p:gr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fill="hold"/>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6515735" y="1196975"/>
            <a:ext cx="792480" cy="360045"/>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 name="圆角矩形 2"/>
          <p:cNvSpPr/>
          <p:nvPr/>
        </p:nvSpPr>
        <p:spPr>
          <a:xfrm>
            <a:off x="539115" y="1701165"/>
            <a:ext cx="1080135" cy="431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 name="圆角矩形 3"/>
          <p:cNvSpPr/>
          <p:nvPr/>
        </p:nvSpPr>
        <p:spPr>
          <a:xfrm>
            <a:off x="2987675" y="1701165"/>
            <a:ext cx="1080135"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6228080" y="1701165"/>
            <a:ext cx="72009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1259205" y="2273300"/>
            <a:ext cx="1008380" cy="4356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7" name="圆角矩形 6"/>
          <p:cNvSpPr/>
          <p:nvPr/>
        </p:nvSpPr>
        <p:spPr>
          <a:xfrm>
            <a:off x="5075555" y="2277110"/>
            <a:ext cx="792480"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539115" y="2853055"/>
            <a:ext cx="648335" cy="431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9" name="圆角矩形 8"/>
          <p:cNvSpPr/>
          <p:nvPr/>
        </p:nvSpPr>
        <p:spPr>
          <a:xfrm>
            <a:off x="5868035" y="2853055"/>
            <a:ext cx="3240405"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3707765" y="3357245"/>
            <a:ext cx="720090" cy="5041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1" name="圆角矩形 10"/>
          <p:cNvSpPr/>
          <p:nvPr/>
        </p:nvSpPr>
        <p:spPr>
          <a:xfrm>
            <a:off x="5868035" y="3357245"/>
            <a:ext cx="180594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778" name="文本框 3"/>
          <p:cNvSpPr/>
          <p:nvPr>
            <p:custDataLst>
              <p:tags r:id="rId1"/>
            </p:custDataLst>
          </p:nvPr>
        </p:nvSpPr>
        <p:spPr>
          <a:xfrm>
            <a:off x="31750" y="572135"/>
            <a:ext cx="9080500" cy="3837940"/>
          </a:xfrm>
          <a:prstGeom prst="rect">
            <a:avLst/>
          </a:prstGeom>
          <a:noFill/>
          <a:ln w="9525">
            <a:noFill/>
          </a:ln>
        </p:spPr>
        <p:txBody>
          <a:bodyPr wrap="square" anchor="t">
            <a:spAutoFit/>
          </a:bodyPr>
          <a:p>
            <a:pPr>
              <a:lnSpc>
                <a:spcPct val="110000"/>
              </a:lnSpc>
              <a:buClr>
                <a:schemeClr val="accent1"/>
              </a:buClr>
              <a:buSzPct val="100000"/>
            </a:pPr>
            <a:endParaRPr lang="zh-CN" altLang="en-US" sz="2800">
              <a:latin typeface="宋体" panose="02010600030101010101" pitchFamily="2" charset="-122"/>
              <a:ea typeface="宋体" panose="02010600030101010101" pitchFamily="2" charset="-122"/>
            </a:endParaRPr>
          </a:p>
          <a:p>
            <a:pPr algn="just">
              <a:lnSpc>
                <a:spcPct val="130000"/>
              </a:lnSpc>
            </a:pPr>
            <a:r>
              <a:rPr lang="en-US" altLang="zh-CN" sz="2800">
                <a:latin typeface="宋体" panose="02010600030101010101" pitchFamily="2" charset="-122"/>
                <a:ea typeface="宋体" panose="02010600030101010101" pitchFamily="2" charset="-122"/>
                <a:sym typeface="等线" panose="02010600030101010101" charset="-122"/>
              </a:rPr>
              <a:t>2.</a:t>
            </a:r>
            <a:r>
              <a:rPr lang="zh-CN" altLang="en-US" sz="2800">
                <a:latin typeface="宋体" panose="02010600030101010101" pitchFamily="2" charset="-122"/>
                <a:ea typeface="宋体" panose="02010600030101010101" pitchFamily="2" charset="-122"/>
                <a:sym typeface="等线" panose="02010600030101010101" charset="-122"/>
              </a:rPr>
              <a:t>下列关于生命系统的结构层次的说法，正确的是</a:t>
            </a:r>
            <a:r>
              <a:rPr lang="en-US" altLang="zh-CN" sz="2800">
                <a:latin typeface="宋体" panose="02010600030101010101" pitchFamily="2" charset="-122"/>
                <a:ea typeface="宋体" panose="02010600030101010101" pitchFamily="2" charset="-122"/>
                <a:sym typeface="等线" panose="02010600030101010101" charset="-122"/>
              </a:rPr>
              <a:t>(</a:t>
            </a:r>
            <a:r>
              <a:rPr lang="zh-CN" altLang="en-US" sz="2800">
                <a:latin typeface="宋体" panose="02010600030101010101" pitchFamily="2" charset="-122"/>
                <a:ea typeface="宋体" panose="02010600030101010101" pitchFamily="2" charset="-122"/>
                <a:sym typeface="等线" panose="02010600030101010101" charset="-122"/>
              </a:rPr>
              <a:t>　　</a:t>
            </a:r>
            <a:r>
              <a:rPr lang="en-US" altLang="zh-CN" sz="2800">
                <a:latin typeface="宋体" panose="02010600030101010101" pitchFamily="2" charset="-122"/>
                <a:ea typeface="宋体" panose="02010600030101010101" pitchFamily="2" charset="-122"/>
                <a:sym typeface="等线" panose="02010600030101010101" charset="-122"/>
              </a:rPr>
              <a:t>)</a:t>
            </a:r>
            <a:endParaRPr lang="en-US" altLang="zh-CN" sz="2800">
              <a:latin typeface="宋体" panose="02010600030101010101" pitchFamily="2" charset="-122"/>
              <a:ea typeface="宋体" panose="02010600030101010101" pitchFamily="2" charset="-122"/>
            </a:endParaRPr>
          </a:p>
          <a:p>
            <a:pPr algn="just">
              <a:lnSpc>
                <a:spcPct val="130000"/>
              </a:lnSpc>
            </a:pPr>
            <a:r>
              <a:rPr lang="en-US" altLang="zh-CN" sz="2800">
                <a:latin typeface="宋体" panose="02010600030101010101" pitchFamily="2" charset="-122"/>
                <a:ea typeface="宋体" panose="02010600030101010101" pitchFamily="2" charset="-122"/>
                <a:sym typeface="等线" panose="02010600030101010101" charset="-122"/>
              </a:rPr>
              <a:t>A.</a:t>
            </a:r>
            <a:r>
              <a:rPr lang="zh-CN" altLang="en-US" sz="2800">
                <a:latin typeface="宋体" panose="02010600030101010101" pitchFamily="2" charset="-122"/>
                <a:ea typeface="宋体" panose="02010600030101010101" pitchFamily="2" charset="-122"/>
                <a:sym typeface="等线" panose="02010600030101010101" charset="-122"/>
              </a:rPr>
              <a:t>生物圈是地球上最基本的生命系统和最大的生态系统</a:t>
            </a:r>
            <a:endParaRPr lang="zh-CN" altLang="en-US" sz="2800">
              <a:latin typeface="宋体" panose="02010600030101010101" pitchFamily="2" charset="-122"/>
              <a:ea typeface="宋体" panose="02010600030101010101" pitchFamily="2" charset="-122"/>
            </a:endParaRPr>
          </a:p>
          <a:p>
            <a:pPr algn="just">
              <a:lnSpc>
                <a:spcPct val="130000"/>
              </a:lnSpc>
            </a:pPr>
            <a:r>
              <a:rPr lang="en-US" altLang="zh-CN" sz="2800">
                <a:latin typeface="宋体" panose="02010600030101010101" pitchFamily="2" charset="-122"/>
                <a:ea typeface="宋体" panose="02010600030101010101" pitchFamily="2" charset="-122"/>
                <a:sym typeface="等线" panose="02010600030101010101" charset="-122"/>
              </a:rPr>
              <a:t>B.</a:t>
            </a:r>
            <a:r>
              <a:rPr lang="zh-CN" altLang="en-US" sz="2800">
                <a:latin typeface="宋体" panose="02010600030101010101" pitchFamily="2" charset="-122"/>
                <a:ea typeface="宋体" panose="02010600030101010101" pitchFamily="2" charset="-122"/>
                <a:sym typeface="等线" panose="02010600030101010101" charset="-122"/>
              </a:rPr>
              <a:t>生物大分子如蛋白质、核酸，不是生命系统的结构层次</a:t>
            </a:r>
            <a:endParaRPr lang="zh-CN" altLang="en-US" sz="2800">
              <a:latin typeface="宋体" panose="02010600030101010101" pitchFamily="2" charset="-122"/>
              <a:ea typeface="宋体" panose="02010600030101010101" pitchFamily="2" charset="-122"/>
            </a:endParaRPr>
          </a:p>
          <a:p>
            <a:pPr algn="just">
              <a:lnSpc>
                <a:spcPct val="130000"/>
              </a:lnSpc>
            </a:pPr>
            <a:r>
              <a:rPr lang="en-US" altLang="zh-CN" sz="2800">
                <a:latin typeface="宋体" panose="02010600030101010101" pitchFamily="2" charset="-122"/>
                <a:ea typeface="宋体" panose="02010600030101010101" pitchFamily="2" charset="-122"/>
                <a:sym typeface="等线" panose="02010600030101010101" charset="-122"/>
              </a:rPr>
              <a:t>C.</a:t>
            </a:r>
            <a:r>
              <a:rPr lang="zh-CN" altLang="en-US" sz="2800">
                <a:latin typeface="宋体" panose="02010600030101010101" pitchFamily="2" charset="-122"/>
                <a:ea typeface="宋体" panose="02010600030101010101" pitchFamily="2" charset="-122"/>
                <a:sym typeface="等线" panose="02010600030101010101" charset="-122"/>
              </a:rPr>
              <a:t>病毒没有细胞结构，它的生命活动与生命系统没有关系</a:t>
            </a:r>
            <a:endParaRPr lang="zh-CN" altLang="en-US" sz="2800">
              <a:latin typeface="宋体" panose="02010600030101010101" pitchFamily="2" charset="-122"/>
              <a:ea typeface="宋体" panose="02010600030101010101" pitchFamily="2" charset="-122"/>
            </a:endParaRPr>
          </a:p>
          <a:p>
            <a:pPr algn="just">
              <a:lnSpc>
                <a:spcPct val="130000"/>
              </a:lnSpc>
            </a:pPr>
            <a:r>
              <a:rPr lang="en-US" altLang="zh-CN" sz="2800">
                <a:latin typeface="宋体" panose="02010600030101010101" pitchFamily="2" charset="-122"/>
                <a:ea typeface="宋体" panose="02010600030101010101" pitchFamily="2" charset="-122"/>
                <a:sym typeface="等线" panose="02010600030101010101" charset="-122"/>
              </a:rPr>
              <a:t>D.</a:t>
            </a:r>
            <a:r>
              <a:rPr lang="zh-CN" altLang="en-US" sz="2800">
                <a:latin typeface="宋体" panose="02010600030101010101" pitchFamily="2" charset="-122"/>
                <a:ea typeface="宋体" panose="02010600030101010101" pitchFamily="2" charset="-122"/>
                <a:sym typeface="等线" panose="02010600030101010101" charset="-122"/>
              </a:rPr>
              <a:t>人工合成脊髓灰质炎病毒就意味着人工制造了生命</a:t>
            </a:r>
            <a:endParaRPr lang="zh-CN" altLang="en-US" sz="2800">
              <a:latin typeface="宋体" panose="02010600030101010101" pitchFamily="2" charset="-122"/>
              <a:ea typeface="宋体" panose="02010600030101010101" pitchFamily="2" charset="-122"/>
            </a:endParaRPr>
          </a:p>
          <a:p>
            <a:pPr>
              <a:lnSpc>
                <a:spcPct val="110000"/>
              </a:lnSpc>
              <a:buClr>
                <a:schemeClr val="accent1"/>
              </a:buClr>
              <a:buSzPct val="100000"/>
            </a:pPr>
            <a:endParaRPr lang="zh-CN" altLang="en-US" sz="2800">
              <a:latin typeface="宋体" panose="02010600030101010101" pitchFamily="2" charset="-122"/>
              <a:ea typeface="宋体" panose="02010600030101010101" pitchFamily="2" charset="-122"/>
            </a:endParaRPr>
          </a:p>
        </p:txBody>
      </p:sp>
      <p:grpSp>
        <p:nvGrpSpPr>
          <p:cNvPr id="75780" name="组合 1"/>
          <p:cNvGrpSpPr/>
          <p:nvPr/>
        </p:nvGrpSpPr>
        <p:grpSpPr>
          <a:xfrm>
            <a:off x="63500" y="88900"/>
            <a:ext cx="893763" cy="758825"/>
            <a:chOff x="-6577" y="-874"/>
            <a:chExt cx="1191563" cy="1012157"/>
          </a:xfrm>
        </p:grpSpPr>
        <p:sp>
          <p:nvSpPr>
            <p:cNvPr id="75781" name="矩形: 圆角 6"/>
            <p:cNvSpPr/>
            <p:nvPr>
              <p:custDataLst>
                <p:tags r:id="rId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5782"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5783" name="medal-variant-with-star_30347"/>
            <p:cNvSpPr>
              <a:spLocks noChangeAspect="1"/>
            </p:cNvSpPr>
            <p:nvPr>
              <p:custDataLst>
                <p:tags r:id="rId3"/>
              </p:custDataLst>
            </p:nvPr>
          </p:nvSpPr>
          <p:spPr>
            <a:xfrm>
              <a:off x="278975" y="531"/>
              <a:ext cx="534394" cy="737719"/>
            </a:xfrm>
            <a:solidFill>
              <a:schemeClr val="bg1"/>
            </a:solidFill>
            <a:ln w="9525">
              <a:noFill/>
            </a:ln>
          </p:spPr>
          <p:txBody>
            <a:bodyPr/>
            <a:p>
              <a:endParaRPr lang="zh-CN" altLang="en-US"/>
            </a:p>
          </p:txBody>
        </p:sp>
      </p:grpSp>
      <p:sp>
        <p:nvSpPr>
          <p:cNvPr id="75784" name="矩形 1"/>
          <p:cNvSpPr/>
          <p:nvPr>
            <p:custDataLst>
              <p:tags r:id="rId4"/>
            </p:custDataLst>
          </p:nvPr>
        </p:nvSpPr>
        <p:spPr>
          <a:xfrm>
            <a:off x="8273733" y="1070928"/>
            <a:ext cx="473075" cy="515937"/>
          </a:xfrm>
          <a:prstGeom prst="rect">
            <a:avLst/>
          </a:prstGeom>
          <a:noFill/>
          <a:ln w="9525">
            <a:noFill/>
          </a:ln>
        </p:spPr>
        <p:txBody>
          <a:bodyPr wrap="square" anchor="t">
            <a:spAutoFit/>
          </a:bodyPr>
          <a:p>
            <a:r>
              <a:rPr lang="en-US" altLang="zh-CN" sz="2700">
                <a:solidFill>
                  <a:srgbClr val="C00000"/>
                </a:solidFill>
                <a:latin typeface="Times New Roman" panose="02020603050405020304" charset="0"/>
                <a:ea typeface="宋体" panose="02010600030101010101" pitchFamily="2" charset="-122"/>
              </a:rPr>
              <a:t>B</a:t>
            </a:r>
            <a:r>
              <a:rPr lang="zh-CN" altLang="en-US" sz="2700">
                <a:latin typeface="Times New Roman" panose="02020603050405020304" charset="0"/>
                <a:ea typeface="宋体" panose="02010600030101010101" pitchFamily="2" charset="-122"/>
              </a:rPr>
              <a:t>　 </a:t>
            </a:r>
            <a:endParaRPr lang="zh-CN" altLang="en-US" sz="2700">
              <a:latin typeface="Times New Roman" panose="02020603050405020304" charset="0"/>
              <a:ea typeface="宋体" panose="02010600030101010101" pitchFamily="2" charset="-122"/>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4"/>
                                        </p:tgtEl>
                                        <p:attrNameLst>
                                          <p:attrName>style.visibility</p:attrName>
                                        </p:attrNameLst>
                                      </p:cBhvr>
                                      <p:to>
                                        <p:strVal val="visible"/>
                                      </p:to>
                                    </p:set>
                                    <p:animEffect transition="in" filter="blinds(horizontal)">
                                      <p:cBhvr>
                                        <p:cTn id="7" dur="500" fill="hold"/>
                                        <p:tgtEl>
                                          <p:spTgt spid="757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animBg="1"/>
      <p:bldP spid="2" grpId="0" bldLvl="0" animBg="1"/>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5075555" y="798830"/>
            <a:ext cx="1440180" cy="3600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 name="圆角矩形 2"/>
          <p:cNvSpPr/>
          <p:nvPr/>
        </p:nvSpPr>
        <p:spPr>
          <a:xfrm>
            <a:off x="7247890" y="1310640"/>
            <a:ext cx="1090930" cy="495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2987675" y="1917065"/>
            <a:ext cx="1080135"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5075555" y="2493010"/>
            <a:ext cx="395605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1259205" y="3653790"/>
            <a:ext cx="1383030" cy="521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2987040" y="3644900"/>
            <a:ext cx="4248785"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3391535" y="4364990"/>
            <a:ext cx="1036320" cy="360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5507990" y="4364990"/>
            <a:ext cx="1440180" cy="360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802" name="文本框 4"/>
          <p:cNvSpPr/>
          <p:nvPr>
            <p:custDataLst>
              <p:tags r:id="rId1"/>
            </p:custDataLst>
          </p:nvPr>
        </p:nvSpPr>
        <p:spPr>
          <a:xfrm>
            <a:off x="69850" y="565150"/>
            <a:ext cx="9163050" cy="4310380"/>
          </a:xfrm>
          <a:prstGeom prst="rect">
            <a:avLst/>
          </a:prstGeom>
          <a:noFill/>
          <a:ln w="9525">
            <a:noFill/>
          </a:ln>
        </p:spPr>
        <p:txBody>
          <a:bodyPr wrap="square" anchor="t">
            <a:spAutoFit/>
          </a:bodyPr>
          <a:p>
            <a:pPr>
              <a:lnSpc>
                <a:spcPct val="140000"/>
              </a:lnSpc>
            </a:pPr>
            <a:r>
              <a:rPr lang="en-US" altLang="zh-CN" sz="2800">
                <a:latin typeface="宋体" panose="02010600030101010101" pitchFamily="2" charset="-122"/>
                <a:ea typeface="宋体" panose="02010600030101010101" pitchFamily="2" charset="-122"/>
              </a:rPr>
              <a:t>3.</a:t>
            </a:r>
            <a:r>
              <a:rPr lang="zh-CN" altLang="en-US" sz="2800">
                <a:latin typeface="宋体" panose="02010600030101010101" pitchFamily="2" charset="-122"/>
                <a:ea typeface="宋体" panose="02010600030101010101" pitchFamily="2" charset="-122"/>
              </a:rPr>
              <a:t>下列关于生命系统的结构层次描述错误的是（  ）</a:t>
            </a:r>
            <a:endParaRPr lang="zh-CN" altLang="en-US" sz="2800">
              <a:latin typeface="宋体" panose="02010600030101010101" pitchFamily="2" charset="-122"/>
              <a:ea typeface="宋体" panose="02010600030101010101" pitchFamily="2" charset="-122"/>
            </a:endParaRPr>
          </a:p>
          <a:p>
            <a:pPr>
              <a:lnSpc>
                <a:spcPct val="140000"/>
              </a:lnSpc>
            </a:pPr>
            <a:r>
              <a:rPr lang="en-US" altLang="zh-CN" sz="2800">
                <a:latin typeface="宋体" panose="02010600030101010101" pitchFamily="2" charset="-122"/>
                <a:ea typeface="宋体" panose="02010600030101010101" pitchFamily="2" charset="-122"/>
              </a:rPr>
              <a:t>A.</a:t>
            </a:r>
            <a:r>
              <a:rPr lang="zh-CN" altLang="en-US" sz="2800">
                <a:latin typeface="宋体" panose="02010600030101010101" pitchFamily="2" charset="-122"/>
                <a:ea typeface="宋体" panose="02010600030101010101" pitchFamily="2" charset="-122"/>
              </a:rPr>
              <a:t>血小板、花粉、酵母菌、精子、植物筛管是活细胞，</a:t>
            </a:r>
            <a:r>
              <a:rPr lang="zh-CN" altLang="en-US" sz="2800">
                <a:latin typeface="宋体" panose="02010600030101010101" pitchFamily="2" charset="-122"/>
                <a:ea typeface="宋体" panose="02010600030101010101" pitchFamily="2" charset="-122"/>
                <a:sym typeface="等线" panose="02010600030101010101" charset="-122"/>
              </a:rPr>
              <a:t>植物导管、木纤维是死细胞</a:t>
            </a:r>
            <a:endParaRPr lang="zh-CN" altLang="en-US" sz="2800">
              <a:latin typeface="宋体" panose="02010600030101010101" pitchFamily="2" charset="-122"/>
              <a:ea typeface="宋体" panose="02010600030101010101" pitchFamily="2" charset="-122"/>
            </a:endParaRPr>
          </a:p>
          <a:p>
            <a:pPr>
              <a:lnSpc>
                <a:spcPct val="140000"/>
              </a:lnSpc>
            </a:pPr>
            <a:r>
              <a:rPr lang="en-US" altLang="zh-CN" sz="2800">
                <a:latin typeface="宋体" panose="02010600030101010101" pitchFamily="2" charset="-122"/>
                <a:ea typeface="宋体" panose="02010600030101010101" pitchFamily="2" charset="-122"/>
              </a:rPr>
              <a:t>B.</a:t>
            </a:r>
            <a:r>
              <a:rPr lang="zh-CN" altLang="en-US" sz="2800">
                <a:latin typeface="宋体" panose="02010600030101010101" pitchFamily="2" charset="-122"/>
                <a:ea typeface="宋体" panose="02010600030101010101" pitchFamily="2" charset="-122"/>
              </a:rPr>
              <a:t>甲状腺素、抗体、胃蛋白酶是最基本的生命系统产生的生物分子</a:t>
            </a:r>
            <a:endParaRPr lang="zh-CN" altLang="en-US" sz="2800">
              <a:latin typeface="宋体" panose="02010600030101010101" pitchFamily="2" charset="-122"/>
              <a:ea typeface="宋体" panose="02010600030101010101" pitchFamily="2" charset="-122"/>
            </a:endParaRPr>
          </a:p>
          <a:p>
            <a:pPr>
              <a:lnSpc>
                <a:spcPct val="140000"/>
              </a:lnSpc>
            </a:pPr>
            <a:r>
              <a:rPr lang="en-US" altLang="zh-CN" sz="2800">
                <a:latin typeface="宋体" panose="02010600030101010101" pitchFamily="2" charset="-122"/>
                <a:ea typeface="宋体" panose="02010600030101010101" pitchFamily="2" charset="-122"/>
              </a:rPr>
              <a:t>C.</a:t>
            </a:r>
            <a:r>
              <a:rPr lang="zh-CN" altLang="en-US" sz="2800">
                <a:latin typeface="宋体" panose="02010600030101010101" pitchFamily="2" charset="-122"/>
                <a:ea typeface="宋体" panose="02010600030101010101" pitchFamily="2" charset="-122"/>
              </a:rPr>
              <a:t>一个大肠杆菌既是一个细胞，又是一个个体</a:t>
            </a:r>
            <a:endParaRPr lang="zh-CN" altLang="en-US" sz="2800">
              <a:latin typeface="宋体" panose="02010600030101010101" pitchFamily="2" charset="-122"/>
              <a:ea typeface="宋体" panose="02010600030101010101" pitchFamily="2" charset="-122"/>
            </a:endParaRPr>
          </a:p>
          <a:p>
            <a:pPr>
              <a:lnSpc>
                <a:spcPct val="140000"/>
              </a:lnSpc>
            </a:pPr>
            <a:r>
              <a:rPr lang="en-US" altLang="zh-CN" sz="2800">
                <a:latin typeface="宋体" panose="02010600030101010101" pitchFamily="2" charset="-122"/>
                <a:ea typeface="宋体" panose="02010600030101010101" pitchFamily="2" charset="-122"/>
              </a:rPr>
              <a:t>D.</a:t>
            </a:r>
            <a:r>
              <a:rPr lang="zh-CN" altLang="en-US" sz="2800">
                <a:latin typeface="宋体" panose="02010600030101010101" pitchFamily="2" charset="-122"/>
                <a:ea typeface="宋体" panose="02010600030101010101" pitchFamily="2" charset="-122"/>
              </a:rPr>
              <a:t>培养皿中的大肠杆菌菌落是一个生物群落</a:t>
            </a:r>
            <a:endParaRPr lang="zh-CN" altLang="en-US" sz="2800">
              <a:latin typeface="宋体" panose="02010600030101010101" pitchFamily="2" charset="-122"/>
              <a:ea typeface="宋体" panose="02010600030101010101" pitchFamily="2" charset="-122"/>
            </a:endParaRPr>
          </a:p>
        </p:txBody>
      </p:sp>
      <p:sp>
        <p:nvSpPr>
          <p:cNvPr id="76803" name="矩形 553987"/>
          <p:cNvSpPr/>
          <p:nvPr>
            <p:custDataLst>
              <p:tags r:id="rId2"/>
            </p:custDataLst>
          </p:nvPr>
        </p:nvSpPr>
        <p:spPr>
          <a:xfrm>
            <a:off x="7560945" y="642938"/>
            <a:ext cx="474663" cy="515937"/>
          </a:xfrm>
          <a:prstGeom prst="rect">
            <a:avLst/>
          </a:prstGeom>
          <a:noFill/>
          <a:ln w="9525">
            <a:noFill/>
          </a:ln>
        </p:spPr>
        <p:txBody>
          <a:bodyPr wrap="square" anchor="t">
            <a:spAutoFit/>
          </a:bodyPr>
          <a:p>
            <a:r>
              <a:rPr lang="en-US" altLang="zh-CN" sz="2700">
                <a:solidFill>
                  <a:srgbClr val="C00000"/>
                </a:solidFill>
                <a:latin typeface="Times New Roman" panose="02020603050405020304" charset="0"/>
                <a:ea typeface="宋体" panose="02010600030101010101" pitchFamily="2" charset="-122"/>
              </a:rPr>
              <a:t>D  </a:t>
            </a:r>
            <a:r>
              <a:rPr lang="zh-CN" altLang="en-US" sz="2700">
                <a:latin typeface="Times New Roman" panose="02020603050405020304" charset="0"/>
                <a:ea typeface="宋体" panose="02010600030101010101" pitchFamily="2" charset="-122"/>
              </a:rPr>
              <a:t>　 </a:t>
            </a:r>
            <a:endParaRPr lang="zh-CN" altLang="en-US" sz="2700">
              <a:latin typeface="Times New Roman" panose="02020603050405020304" charset="0"/>
              <a:ea typeface="宋体" panose="02010600030101010101" pitchFamily="2" charset="-122"/>
            </a:endParaRPr>
          </a:p>
        </p:txBody>
      </p:sp>
      <p:grpSp>
        <p:nvGrpSpPr>
          <p:cNvPr id="76805" name="组合 1"/>
          <p:cNvGrpSpPr/>
          <p:nvPr/>
        </p:nvGrpSpPr>
        <p:grpSpPr>
          <a:xfrm>
            <a:off x="63500" y="88900"/>
            <a:ext cx="893763" cy="758825"/>
            <a:chOff x="-6577" y="-874"/>
            <a:chExt cx="1191563" cy="1012157"/>
          </a:xfrm>
        </p:grpSpPr>
        <p:sp>
          <p:nvSpPr>
            <p:cNvPr id="76806" name="矩形: 圆角 6"/>
            <p:cNvSpPr/>
            <p:nvPr>
              <p:custDataLst>
                <p:tags r:id="rId3"/>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6807"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6808" name="medal-variant-with-star_30347"/>
            <p:cNvSpPr>
              <a:spLocks noChangeAspect="1"/>
            </p:cNvSpPr>
            <p:nvPr>
              <p:custDataLst>
                <p:tags r:id="rId4"/>
              </p:custDataLst>
            </p:nvPr>
          </p:nvSpPr>
          <p:spPr>
            <a:xfrm>
              <a:off x="278975" y="531"/>
              <a:ext cx="534394" cy="737719"/>
            </a:xfrm>
            <a:solidFill>
              <a:schemeClr val="bg1"/>
            </a:solidFill>
            <a:ln w="9525">
              <a:noFill/>
            </a:ln>
          </p:spPr>
          <p:txBody>
            <a:bodyPr/>
            <a:p>
              <a:endParaRPr lang="zh-CN" altLang="en-US"/>
            </a:p>
          </p:txBody>
        </p:sp>
      </p:grpSp>
      <p:pic>
        <p:nvPicPr>
          <p:cNvPr id="5" name="图片 4"/>
          <p:cNvPicPr>
            <a:picLocks noChangeAspect="1"/>
          </p:cNvPicPr>
          <p:nvPr/>
        </p:nvPicPr>
        <p:blipFill>
          <a:blip r:embed="rId5"/>
          <a:stretch>
            <a:fillRect/>
          </a:stretch>
        </p:blipFill>
        <p:spPr>
          <a:xfrm>
            <a:off x="3430905" y="2363470"/>
            <a:ext cx="5600700" cy="4362450"/>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blinds(horizontal)">
                                      <p:cBhvr>
                                        <p:cTn id="7" dur="500" fill="hold"/>
                                        <p:tgtEl>
                                          <p:spTgt spid="768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5"/>
                                        </p:tgtEl>
                                        <p:attrNameLst>
                                          <p:attrName>ppt_x</p:attrName>
                                        </p:attrNameLst>
                                      </p:cBhvr>
                                      <p:tavLst>
                                        <p:tav tm="0">
                                          <p:val>
                                            <p:strVal val="ppt_x"/>
                                          </p:val>
                                        </p:tav>
                                        <p:tav tm="100000">
                                          <p:val>
                                            <p:strVal val="ppt_x"/>
                                          </p:val>
                                        </p:tav>
                                      </p:tavLst>
                                    </p:anim>
                                    <p:anim calcmode="lin" valueType="num">
                                      <p:cBhvr additive="base">
                                        <p:cTn id="26" dur="500"/>
                                        <p:tgtEl>
                                          <p:spTgt spid="5"/>
                                        </p:tgtEl>
                                        <p:attrNameLst>
                                          <p:attrName>ppt_y</p:attrName>
                                        </p:attrNameLst>
                                      </p:cBhvr>
                                      <p:tavLst>
                                        <p:tav tm="0">
                                          <p:val>
                                            <p:strVal val="ppt_y"/>
                                          </p:val>
                                        </p:tav>
                                        <p:tav tm="100000">
                                          <p:val>
                                            <p:strVal val="1+ppt_h/2"/>
                                          </p:val>
                                        </p:tav>
                                      </p:tavLst>
                                    </p:anim>
                                    <p:set>
                                      <p:cBhvr>
                                        <p:cTn id="27" dur="1" fill="hold">
                                          <p:stCondLst>
                                            <p:cond delay="499"/>
                                          </p:stCondLst>
                                        </p:cTn>
                                        <p:tgtEl>
                                          <p:spTgt spid="5"/>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2" grpId="0" bldLvl="0" animBg="1"/>
      <p:bldP spid="3" grpId="0" animBg="1"/>
      <p:bldP spid="4" grpId="0" animBg="1"/>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4211955" y="1628775"/>
            <a:ext cx="165608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539115" y="2924810"/>
            <a:ext cx="79248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7092315" y="2924810"/>
            <a:ext cx="2016125"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539115" y="4364990"/>
            <a:ext cx="1656715"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3851910" y="4364990"/>
            <a:ext cx="446405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2195830" y="5013325"/>
            <a:ext cx="3672205" cy="503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7884160" y="5013325"/>
            <a:ext cx="791845" cy="503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804" name="文本框 1"/>
          <p:cNvSpPr/>
          <p:nvPr>
            <p:custDataLst>
              <p:tags r:id="rId1"/>
            </p:custDataLst>
          </p:nvPr>
        </p:nvSpPr>
        <p:spPr>
          <a:xfrm>
            <a:off x="63500" y="738188"/>
            <a:ext cx="9353550" cy="5605780"/>
          </a:xfrm>
          <a:prstGeom prst="rect">
            <a:avLst/>
          </a:prstGeom>
          <a:noFill/>
          <a:ln w="9525">
            <a:noFill/>
          </a:ln>
        </p:spPr>
        <p:txBody>
          <a:bodyPr wrap="square" anchor="t">
            <a:spAutoFit/>
          </a:bodyPr>
          <a:p>
            <a:pPr>
              <a:lnSpc>
                <a:spcPct val="14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4.</a:t>
            </a:r>
            <a:r>
              <a:rPr lang="zh-CN" altLang="en-US" sz="3200">
                <a:latin typeface="宋体" panose="02010600030101010101" pitchFamily="2" charset="-122"/>
                <a:ea typeface="宋体" panose="02010600030101010101" pitchFamily="2" charset="-122"/>
                <a:sym typeface="等线" panose="02010600030101010101" charset="-122"/>
              </a:rPr>
              <a:t>下列关于生命系统结构层次的叙述正确的是</a:t>
            </a:r>
            <a:r>
              <a:rPr lang="en-US" altLang="zh-CN" sz="3200">
                <a:latin typeface="宋体" panose="02010600030101010101" pitchFamily="2" charset="-122"/>
                <a:ea typeface="宋体" panose="02010600030101010101" pitchFamily="2" charset="-122"/>
                <a:sym typeface="等线" panose="02010600030101010101" charset="-122"/>
              </a:rPr>
              <a:t>(</a:t>
            </a:r>
            <a:r>
              <a:rPr lang="zh-CN" altLang="en-US" sz="3200">
                <a:latin typeface="宋体" panose="02010600030101010101" pitchFamily="2" charset="-122"/>
                <a:ea typeface="宋体" panose="02010600030101010101" pitchFamily="2" charset="-122"/>
                <a:sym typeface="等线" panose="02010600030101010101" charset="-122"/>
              </a:rPr>
              <a:t>　　</a:t>
            </a:r>
            <a:r>
              <a:rPr lang="en-US" altLang="zh-CN" sz="3200">
                <a:latin typeface="宋体" panose="02010600030101010101" pitchFamily="2" charset="-122"/>
                <a:ea typeface="宋体" panose="02010600030101010101" pitchFamily="2" charset="-122"/>
                <a:sym typeface="等线" panose="02010600030101010101" charset="-122"/>
              </a:rPr>
              <a:t>)</a:t>
            </a:r>
            <a:endParaRPr lang="en-US" altLang="zh-CN" sz="3200">
              <a:latin typeface="宋体" panose="02010600030101010101" pitchFamily="2" charset="-122"/>
              <a:ea typeface="宋体" panose="02010600030101010101" pitchFamily="2" charset="-122"/>
            </a:endParaRPr>
          </a:p>
          <a:p>
            <a:pPr>
              <a:lnSpc>
                <a:spcPct val="14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A.</a:t>
            </a:r>
            <a:r>
              <a:rPr lang="zh-CN" altLang="en-US" sz="3200">
                <a:latin typeface="宋体" panose="02010600030101010101" pitchFamily="2" charset="-122"/>
                <a:ea typeface="宋体" panose="02010600030101010101" pitchFamily="2" charset="-122"/>
                <a:sym typeface="等线" panose="02010600030101010101" charset="-122"/>
              </a:rPr>
              <a:t>大熊猫和冷箭竹具有完全相同的生命系统结构层次</a:t>
            </a:r>
            <a:endParaRPr lang="zh-CN" altLang="en-US" sz="3200">
              <a:latin typeface="宋体" panose="02010600030101010101" pitchFamily="2" charset="-122"/>
              <a:ea typeface="宋体" panose="02010600030101010101" pitchFamily="2" charset="-122"/>
            </a:endParaRPr>
          </a:p>
          <a:p>
            <a:pPr>
              <a:lnSpc>
                <a:spcPct val="14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B.</a:t>
            </a:r>
            <a:r>
              <a:rPr lang="zh-CN" altLang="en-US" sz="3200">
                <a:latin typeface="宋体" panose="02010600030101010101" pitchFamily="2" charset="-122"/>
                <a:ea typeface="宋体" panose="02010600030101010101" pitchFamily="2" charset="-122"/>
                <a:sym typeface="等线" panose="02010600030101010101" charset="-122"/>
              </a:rPr>
              <a:t>病毒在活细胞中能够生存，是地球上最基本的生命系统</a:t>
            </a:r>
            <a:endParaRPr lang="zh-CN" altLang="en-US" sz="3200">
              <a:latin typeface="宋体" panose="02010600030101010101" pitchFamily="2" charset="-122"/>
              <a:ea typeface="宋体" panose="02010600030101010101" pitchFamily="2" charset="-122"/>
            </a:endParaRPr>
          </a:p>
          <a:p>
            <a:pPr>
              <a:lnSpc>
                <a:spcPct val="14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C.</a:t>
            </a:r>
            <a:r>
              <a:rPr lang="zh-CN" altLang="en-US" sz="3200">
                <a:latin typeface="宋体" panose="02010600030101010101" pitchFamily="2" charset="-122"/>
                <a:ea typeface="宋体" panose="02010600030101010101" pitchFamily="2" charset="-122"/>
                <a:sym typeface="等线" panose="02010600030101010101" charset="-122"/>
              </a:rPr>
              <a:t>一个生物可以同时属于两个不同的结构层次</a:t>
            </a:r>
            <a:endParaRPr lang="zh-CN" altLang="en-US" sz="3200">
              <a:latin typeface="宋体" panose="02010600030101010101" pitchFamily="2" charset="-122"/>
              <a:ea typeface="宋体" panose="02010600030101010101" pitchFamily="2" charset="-122"/>
            </a:endParaRPr>
          </a:p>
          <a:p>
            <a:pPr>
              <a:lnSpc>
                <a:spcPct val="140000"/>
              </a:lnSpc>
              <a:buClr>
                <a:schemeClr val="accent1"/>
              </a:buClr>
              <a:buSzPct val="100000"/>
            </a:pPr>
            <a:r>
              <a:rPr lang="en-US" altLang="zh-CN" sz="3200">
                <a:latin typeface="宋体" panose="02010600030101010101" pitchFamily="2" charset="-122"/>
                <a:ea typeface="宋体" panose="02010600030101010101" pitchFamily="2" charset="-122"/>
                <a:sym typeface="等线" panose="02010600030101010101" charset="-122"/>
              </a:rPr>
              <a:t>D.</a:t>
            </a:r>
            <a:r>
              <a:rPr lang="zh-CN" altLang="en-US" sz="3200">
                <a:latin typeface="宋体" panose="02010600030101010101" pitchFamily="2" charset="-122"/>
                <a:ea typeface="宋体" panose="02010600030101010101" pitchFamily="2" charset="-122"/>
                <a:sym typeface="等线" panose="02010600030101010101" charset="-122"/>
              </a:rPr>
              <a:t>研究一个池塘中各个种群之间的关系属于种群层次上研究的问题</a:t>
            </a:r>
            <a:endParaRPr lang="zh-CN" altLang="en-US" sz="3200"/>
          </a:p>
        </p:txBody>
      </p:sp>
      <p:grpSp>
        <p:nvGrpSpPr>
          <p:cNvPr id="76805" name="组合 1"/>
          <p:cNvGrpSpPr/>
          <p:nvPr/>
        </p:nvGrpSpPr>
        <p:grpSpPr>
          <a:xfrm>
            <a:off x="63500" y="88900"/>
            <a:ext cx="893763" cy="758825"/>
            <a:chOff x="-6577" y="-874"/>
            <a:chExt cx="1191563" cy="1012157"/>
          </a:xfrm>
        </p:grpSpPr>
        <p:sp>
          <p:nvSpPr>
            <p:cNvPr id="76806" name="矩形: 圆角 6"/>
            <p:cNvSpPr/>
            <p:nvPr>
              <p:custDataLst>
                <p:tags r:id="rId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6807"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6808" name="medal-variant-with-star_30347"/>
            <p:cNvSpPr>
              <a:spLocks noChangeAspect="1"/>
            </p:cNvSpPr>
            <p:nvPr>
              <p:custDataLst>
                <p:tags r:id="rId3"/>
              </p:custDataLst>
            </p:nvPr>
          </p:nvSpPr>
          <p:spPr>
            <a:xfrm>
              <a:off x="278975" y="531"/>
              <a:ext cx="534394" cy="737719"/>
            </a:xfrm>
            <a:solidFill>
              <a:schemeClr val="bg1"/>
            </a:solidFill>
            <a:ln w="9525">
              <a:noFill/>
            </a:ln>
          </p:spPr>
          <p:txBody>
            <a:bodyPr/>
            <a:p>
              <a:endParaRPr lang="zh-CN" altLang="en-US"/>
            </a:p>
          </p:txBody>
        </p:sp>
      </p:grpSp>
      <p:sp>
        <p:nvSpPr>
          <p:cNvPr id="76809" name="矩形 2"/>
          <p:cNvSpPr/>
          <p:nvPr>
            <p:custDataLst>
              <p:tags r:id="rId4"/>
            </p:custDataLst>
          </p:nvPr>
        </p:nvSpPr>
        <p:spPr>
          <a:xfrm>
            <a:off x="8592503" y="951548"/>
            <a:ext cx="473075" cy="515937"/>
          </a:xfrm>
          <a:prstGeom prst="rect">
            <a:avLst/>
          </a:prstGeom>
          <a:noFill/>
          <a:ln w="9525">
            <a:noFill/>
          </a:ln>
        </p:spPr>
        <p:txBody>
          <a:bodyPr wrap="square" anchor="t">
            <a:spAutoFit/>
          </a:bodyPr>
          <a:p>
            <a:r>
              <a:rPr lang="en-US" altLang="zh-CN" sz="2700">
                <a:solidFill>
                  <a:srgbClr val="C00000"/>
                </a:solidFill>
                <a:latin typeface="Times New Roman" panose="02020603050405020304" charset="0"/>
                <a:ea typeface="宋体" panose="02010600030101010101" pitchFamily="2" charset="-122"/>
              </a:rPr>
              <a:t>C </a:t>
            </a:r>
            <a:r>
              <a:rPr lang="zh-CN" altLang="en-US" sz="2700">
                <a:latin typeface="Times New Roman" panose="02020603050405020304" charset="0"/>
                <a:ea typeface="宋体" panose="02010600030101010101" pitchFamily="2" charset="-122"/>
              </a:rPr>
              <a:t>　 </a:t>
            </a:r>
            <a:endParaRPr lang="zh-CN" altLang="en-US" sz="2700">
              <a:latin typeface="Times New Roman" panose="02020603050405020304" charset="0"/>
              <a:ea typeface="宋体" panose="02010600030101010101" pitchFamily="2" charset="-122"/>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blinds(horizontal)">
                                      <p:cBhvr>
                                        <p:cTn id="7" dur="500" fill="hold"/>
                                        <p:tgtEl>
                                          <p:spTgt spid="7680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9" grpId="0" animBg="1"/>
      <p:bldP spid="2" grpId="0" animBg="1"/>
      <p:bldP spid="3" grpId="0" animBg="1"/>
      <p:bldP spid="4"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内容占位符 2"/>
          <p:cNvSpPr>
            <a:spLocks noGrp="1"/>
          </p:cNvSpPr>
          <p:nvPr>
            <p:ph idx="1"/>
            <p:custDataLst>
              <p:tags r:id="rId1"/>
            </p:custDataLst>
          </p:nvPr>
        </p:nvSpPr>
        <p:spPr>
          <a:xfrm>
            <a:off x="85725" y="263525"/>
            <a:ext cx="8969375" cy="3270250"/>
          </a:xfrm>
          <a:solidFill>
            <a:schemeClr val="bg1"/>
          </a:solidFill>
        </p:spPr>
        <p:txBody>
          <a:bodyPr lIns="90000" tIns="46800" rIns="90000" bIns="46800" anchor="t"/>
          <a:p>
            <a:pPr marL="0" indent="0" defTabSz="914400">
              <a:buSzTx/>
              <a:buNone/>
            </a:pPr>
            <a:endParaRPr lang="zh-CN" altLang="en-US" sz="35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5.</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森林中一棵树死了，倒在地上，苔藓、藻类、蘑菇、白蚁、蠕虫、蜘蛛和鼠均以这棵朽木为生。它们共同构成了一个（   ）</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A</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．种群   </a:t>
            </a: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B </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群落  </a:t>
            </a: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C </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生态系统    </a:t>
            </a: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D </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生物圈</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en-US" altLang="zh-CN"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6.</a:t>
            </a: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下列组合在生命系统的层次中依次属于种群、群落和生态系统的一组是(    )</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①一个池塘中的全部生物   ②一片草地上的全部昆虫</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③某水库中的全部鲫鱼     ④一根枯木及枯木上的所有生物</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A．①②④	B．③①④	C．①②③	D．②③④</a:t>
            </a: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endParaRPr lang="zh-CN" altLang="en-US" sz="24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p:txBody>
      </p:sp>
      <p:sp>
        <p:nvSpPr>
          <p:cNvPr id="77827" name="矩形 3"/>
          <p:cNvSpPr/>
          <p:nvPr>
            <p:custDataLst>
              <p:tags r:id="rId2"/>
            </p:custDataLst>
          </p:nvPr>
        </p:nvSpPr>
        <p:spPr>
          <a:xfrm>
            <a:off x="8578850" y="1607503"/>
            <a:ext cx="476250" cy="582612"/>
          </a:xfrm>
          <a:prstGeom prst="rect">
            <a:avLst/>
          </a:prstGeom>
          <a:noFill/>
          <a:ln w="9525">
            <a:noFill/>
          </a:ln>
        </p:spPr>
        <p:txBody>
          <a:bodyPr wrap="square" anchor="t">
            <a:spAutoFit/>
          </a:bodyPr>
          <a:p>
            <a:r>
              <a:rPr lang="en-US" altLang="zh-CN" sz="3200">
                <a:solidFill>
                  <a:srgbClr val="FF0000"/>
                </a:solidFill>
              </a:rPr>
              <a:t>C</a:t>
            </a:r>
            <a:endParaRPr lang="zh-CN" altLang="en-US" sz="3200">
              <a:solidFill>
                <a:srgbClr val="FF0000"/>
              </a:solidFill>
            </a:endParaRPr>
          </a:p>
        </p:txBody>
      </p:sp>
      <p:sp>
        <p:nvSpPr>
          <p:cNvPr id="77828" name="文本框 1"/>
          <p:cNvSpPr/>
          <p:nvPr>
            <p:custDataLst>
              <p:tags r:id="rId3"/>
            </p:custDataLst>
          </p:nvPr>
        </p:nvSpPr>
        <p:spPr>
          <a:xfrm>
            <a:off x="1854200" y="3897313"/>
            <a:ext cx="681038" cy="522287"/>
          </a:xfrm>
          <a:prstGeom prst="rect">
            <a:avLst/>
          </a:prstGeom>
          <a:noFill/>
          <a:ln w="9525">
            <a:noFill/>
          </a:ln>
        </p:spPr>
        <p:txBody>
          <a:bodyPr wrap="square" anchor="t">
            <a:spAutoFit/>
          </a:bodyPr>
          <a:p>
            <a:r>
              <a:rPr lang="en-US" altLang="zh-CN" sz="2800">
                <a:solidFill>
                  <a:srgbClr val="FF0000"/>
                </a:solidFill>
              </a:rPr>
              <a:t>B</a:t>
            </a:r>
            <a:endParaRPr lang="en-US" altLang="zh-CN" sz="2800">
              <a:solidFill>
                <a:srgbClr val="FF0000"/>
              </a:solidFill>
            </a:endParaRPr>
          </a:p>
        </p:txBody>
      </p:sp>
      <p:grpSp>
        <p:nvGrpSpPr>
          <p:cNvPr id="77829" name="组合 1"/>
          <p:cNvGrpSpPr/>
          <p:nvPr/>
        </p:nvGrpSpPr>
        <p:grpSpPr>
          <a:xfrm>
            <a:off x="63500" y="88900"/>
            <a:ext cx="893763" cy="758825"/>
            <a:chOff x="-6577" y="-874"/>
            <a:chExt cx="1191563" cy="1012157"/>
          </a:xfrm>
        </p:grpSpPr>
        <p:sp>
          <p:nvSpPr>
            <p:cNvPr id="77830" name="矩形: 圆角 6"/>
            <p:cNvSpPr/>
            <p:nvPr>
              <p:custDataLst>
                <p:tags r:id="rId4"/>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7831"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7832" name="medal-variant-with-star_30347"/>
            <p:cNvSpPr>
              <a:spLocks noChangeAspect="1"/>
            </p:cNvSpPr>
            <p:nvPr>
              <p:custDataLst>
                <p:tags r:id="rId5"/>
              </p:custDataLst>
            </p:nvPr>
          </p:nvSpPr>
          <p:spPr>
            <a:xfrm>
              <a:off x="278975" y="531"/>
              <a:ext cx="534394" cy="737719"/>
            </a:xfrm>
            <a:solidFill>
              <a:schemeClr val="bg1"/>
            </a:solidFill>
            <a:ln w="9525">
              <a:noFill/>
            </a:ln>
          </p:spPr>
          <p:txBody>
            <a:bodyPr/>
            <a:p>
              <a:endParaRPr lang="zh-CN" altLang="en-US"/>
            </a:p>
          </p:txBody>
        </p:sp>
      </p:grpSp>
      <p:cxnSp>
        <p:nvCxnSpPr>
          <p:cNvPr id="7" name="直接连接符 6"/>
          <p:cNvCxnSpPr/>
          <p:nvPr/>
        </p:nvCxnSpPr>
        <p:spPr>
          <a:xfrm>
            <a:off x="2389505" y="1621790"/>
            <a:ext cx="670560" cy="6985"/>
          </a:xfrm>
          <a:prstGeom prst="line">
            <a:avLst/>
          </a:prstGeom>
          <a:ln w="57150"/>
        </p:spPr>
        <p:style>
          <a:lnRef idx="1">
            <a:schemeClr val="accent5"/>
          </a:lnRef>
          <a:fillRef idx="0">
            <a:schemeClr val="accent5"/>
          </a:fillRef>
          <a:effectRef idx="0">
            <a:schemeClr val="accent5"/>
          </a:effectRef>
          <a:fontRef idx="minor">
            <a:schemeClr val="tx1"/>
          </a:fontRef>
        </p:style>
      </p:cxnSp>
      <p:cxnSp>
        <p:nvCxnSpPr>
          <p:cNvPr id="8" name="直接连接符 7"/>
          <p:cNvCxnSpPr/>
          <p:nvPr/>
        </p:nvCxnSpPr>
        <p:spPr>
          <a:xfrm flipV="1">
            <a:off x="5368290" y="2061210"/>
            <a:ext cx="643890" cy="4445"/>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9" name="直接连接符 8"/>
          <p:cNvCxnSpPr/>
          <p:nvPr/>
        </p:nvCxnSpPr>
        <p:spPr>
          <a:xfrm flipH="1">
            <a:off x="2051685" y="3861435"/>
            <a:ext cx="2304415" cy="0"/>
          </a:xfrm>
          <a:prstGeom prst="line">
            <a:avLst/>
          </a:prstGeom>
          <a:ln w="76200"/>
        </p:spPr>
        <p:style>
          <a:lnRef idx="3">
            <a:schemeClr val="accent6"/>
          </a:lnRef>
          <a:fillRef idx="0">
            <a:schemeClr val="accent6"/>
          </a:fillRef>
          <a:effectRef idx="2">
            <a:schemeClr val="accent6"/>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7">
                                            <p:txEl>
                                              <p:charRg st="0" end="2"/>
                                            </p:txEl>
                                          </p:spTgt>
                                        </p:tgtEl>
                                        <p:attrNameLst>
                                          <p:attrName>style.visibility</p:attrName>
                                        </p:attrNameLst>
                                      </p:cBhvr>
                                      <p:to>
                                        <p:strVal val="visible"/>
                                      </p:to>
                                    </p:set>
                                    <p:anim calcmode="lin" valueType="num">
                                      <p:cBhvr>
                                        <p:cTn id="7" dur="500" fill="hold"/>
                                        <p:tgtEl>
                                          <p:spTgt spid="77827">
                                            <p:txEl>
                                              <p:charRg st="0" end="2"/>
                                            </p:txEl>
                                          </p:spTgt>
                                        </p:tgtEl>
                                        <p:attrNameLst>
                                          <p:attrName>ppt_x</p:attrName>
                                        </p:attrNameLst>
                                      </p:cBhvr>
                                      <p:tavLst>
                                        <p:tav tm="0">
                                          <p:val>
                                            <p:strVal val="#ppt_x"/>
                                          </p:val>
                                        </p:tav>
                                        <p:tav tm="100000">
                                          <p:val>
                                            <p:strVal val="#ppt_x"/>
                                          </p:val>
                                        </p:tav>
                                      </p:tavLst>
                                    </p:anim>
                                    <p:anim calcmode="lin" valueType="num">
                                      <p:cBhvr>
                                        <p:cTn id="8" dur="500" fill="hold"/>
                                        <p:tgtEl>
                                          <p:spTgt spid="77827">
                                            <p:txEl>
                                              <p:charRg st="0"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p:cTn id="13" dur="500" fill="hold"/>
                                        <p:tgtEl>
                                          <p:spTgt spid="77828"/>
                                        </p:tgtEl>
                                        <p:attrNameLst>
                                          <p:attrName>ppt_x</p:attrName>
                                        </p:attrNameLst>
                                      </p:cBhvr>
                                      <p:tavLst>
                                        <p:tav tm="0">
                                          <p:val>
                                            <p:strVal val="#ppt_x"/>
                                          </p:val>
                                        </p:tav>
                                        <p:tav tm="100000">
                                          <p:val>
                                            <p:strVal val="#ppt_x"/>
                                          </p:val>
                                        </p:tav>
                                      </p:tavLst>
                                    </p:anim>
                                    <p:anim calcmode="lin" valueType="num">
                                      <p:cBhvr>
                                        <p:cTn id="14" dur="500" fill="hold"/>
                                        <p:tgtEl>
                                          <p:spTgt spid="778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标题 1"/>
          <p:cNvSpPr>
            <a:spLocks noGrp="1"/>
          </p:cNvSpPr>
          <p:nvPr>
            <p:ph type="title"/>
            <p:custDataLst>
              <p:tags r:id="rId1"/>
            </p:custDataLst>
          </p:nvPr>
        </p:nvSpPr>
        <p:spPr>
          <a:xfrm>
            <a:off x="455613" y="608013"/>
            <a:ext cx="8228012" cy="706437"/>
          </a:xfrm>
        </p:spPr>
        <p:txBody>
          <a:bodyPr lIns="90000" tIns="46800" rIns="90000" bIns="46800" anchor="ctr"/>
          <a:p>
            <a:pPr defTabSz="914400" fontAlgn="base">
              <a:buSzTx/>
            </a:pPr>
            <a:endParaRPr lang="zh-CN" altLang="en-US"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sp>
        <p:nvSpPr>
          <p:cNvPr id="78851" name="内容占位符 2"/>
          <p:cNvSpPr>
            <a:spLocks noGrp="1"/>
          </p:cNvSpPr>
          <p:nvPr>
            <p:ph idx="1"/>
            <p:custDataLst>
              <p:tags r:id="rId2"/>
            </p:custDataLst>
          </p:nvPr>
        </p:nvSpPr>
        <p:spPr>
          <a:xfrm>
            <a:off x="11113" y="171450"/>
            <a:ext cx="9121775" cy="5130800"/>
          </a:xfrm>
          <a:solidFill>
            <a:schemeClr val="bg1"/>
          </a:solidFill>
        </p:spPr>
        <p:txBody>
          <a:bodyPr lIns="90000" tIns="46800" rIns="90000" bIns="46800" anchor="t"/>
          <a:p>
            <a:pPr marL="0" indent="0" defTabSz="914400">
              <a:buSzTx/>
              <a:buNone/>
            </a:pPr>
            <a:r>
              <a:rPr lang="en-US" altLang="zh-CN" sz="3500" kern="1200" spc="150" normalizeH="0" baseline="0">
                <a:solidFill>
                  <a:srgbClr val="000000"/>
                </a:solidFill>
                <a:latin typeface="Arial" panose="020B0604020202020204" pitchFamily="34" charset="0"/>
                <a:ea typeface="宋体" panose="02010600030101010101" pitchFamily="2" charset="-122"/>
                <a:cs typeface="+mn-cs"/>
                <a:sym typeface="微软雅黑" panose="020B0503020204020204" pitchFamily="34" charset="-122"/>
              </a:rPr>
              <a:t>      </a:t>
            </a:r>
            <a:r>
              <a:rPr lang="zh-CN" altLang="en-US" sz="3500" kern="1200" spc="150" normalizeH="0" baseline="0">
                <a:solidFill>
                  <a:srgbClr val="000000"/>
                </a:solidFill>
                <a:latin typeface="Arial" panose="020B0604020202020204" pitchFamily="34" charset="0"/>
                <a:ea typeface="宋体" panose="02010600030101010101" pitchFamily="2" charset="-122"/>
                <a:cs typeface="+mn-cs"/>
                <a:sym typeface="微软雅黑" panose="020B0503020204020204" pitchFamily="34" charset="-122"/>
              </a:rPr>
              <a:t>练习：</a:t>
            </a:r>
            <a:endParaRPr lang="en-US" altLang="zh-CN" sz="35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7</a:t>
            </a: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、下列所说的三种情况，从生命系统的结构层次来分析，各自对应于哪个层次？</a:t>
            </a:r>
            <a:endPar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1</a:t>
            </a: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）一个大肠杆菌；</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___________</a:t>
            </a:r>
            <a:endPar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2</a:t>
            </a: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）培养皿中的大肠杆菌菌落；</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_______</a:t>
            </a:r>
            <a:endPar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3</a:t>
            </a:r>
            <a:r>
              <a:rPr lang="zh-CN" altLang="en-US"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）培养基被污染后，除大肠杆菌外，又滋生了别的细菌和真菌。</a:t>
            </a:r>
            <a:r>
              <a:rPr lang="en-US" altLang="zh-CN" sz="32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rPr>
              <a:t>____________</a:t>
            </a:r>
            <a:endParaRPr lang="en-US" altLang="zh-CN" sz="35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a:p>
            <a:pPr marL="0" indent="0" defTabSz="914400">
              <a:buSzTx/>
              <a:buNone/>
            </a:pPr>
            <a:endParaRPr lang="en-US" altLang="zh-CN" sz="3500" kern="1200" spc="150" normalizeH="0" baseline="0">
              <a:solidFill>
                <a:srgbClr val="000000"/>
              </a:solidFill>
              <a:latin typeface="Arial" panose="020B0604020202020204" pitchFamily="34" charset="0"/>
              <a:ea typeface="微软雅黑" panose="020B0503020204020204" pitchFamily="34" charset="-122"/>
              <a:cs typeface="+mn-cs"/>
              <a:sym typeface="微软雅黑" panose="020B0503020204020204" pitchFamily="34" charset="-122"/>
            </a:endParaRPr>
          </a:p>
        </p:txBody>
      </p:sp>
      <p:sp>
        <p:nvSpPr>
          <p:cNvPr id="78852" name="文本框 4"/>
          <p:cNvSpPr/>
          <p:nvPr>
            <p:custDataLst>
              <p:tags r:id="rId3"/>
            </p:custDataLst>
          </p:nvPr>
        </p:nvSpPr>
        <p:spPr>
          <a:xfrm>
            <a:off x="4217988" y="2474913"/>
            <a:ext cx="3541712" cy="522287"/>
          </a:xfrm>
          <a:prstGeom prst="rect">
            <a:avLst/>
          </a:prstGeom>
          <a:noFill/>
          <a:ln w="9525">
            <a:noFill/>
          </a:ln>
        </p:spPr>
        <p:txBody>
          <a:bodyPr wrap="square" anchor="t">
            <a:spAutoFit/>
          </a:bodyPr>
          <a:p>
            <a:r>
              <a:rPr lang="zh-CN" altLang="en-US" sz="2800" b="1">
                <a:solidFill>
                  <a:srgbClr val="FF0000"/>
                </a:solidFill>
                <a:sym typeface="微软雅黑" panose="020B0503020204020204" pitchFamily="34" charset="-122"/>
              </a:rPr>
              <a:t>个体（同时也是细胞）</a:t>
            </a:r>
            <a:endParaRPr lang="zh-CN" altLang="en-US" sz="2800" b="1">
              <a:solidFill>
                <a:srgbClr val="FF0000"/>
              </a:solidFill>
              <a:sym typeface="微软雅黑" panose="020B0503020204020204" pitchFamily="34" charset="-122"/>
            </a:endParaRPr>
          </a:p>
        </p:txBody>
      </p:sp>
      <p:sp>
        <p:nvSpPr>
          <p:cNvPr id="78853" name="文本框 5"/>
          <p:cNvSpPr/>
          <p:nvPr>
            <p:custDataLst>
              <p:tags r:id="rId4"/>
            </p:custDataLst>
          </p:nvPr>
        </p:nvSpPr>
        <p:spPr>
          <a:xfrm>
            <a:off x="6307138" y="3168650"/>
            <a:ext cx="2276475" cy="520700"/>
          </a:xfrm>
          <a:prstGeom prst="rect">
            <a:avLst/>
          </a:prstGeom>
          <a:noFill/>
          <a:ln w="9525">
            <a:noFill/>
          </a:ln>
        </p:spPr>
        <p:txBody>
          <a:bodyPr wrap="square" anchor="t">
            <a:spAutoFit/>
          </a:bodyPr>
          <a:p>
            <a:r>
              <a:rPr lang="zh-CN" altLang="en-US" sz="2800" b="1">
                <a:solidFill>
                  <a:srgbClr val="FF0000"/>
                </a:solidFill>
                <a:sym typeface="微软雅黑" panose="020B0503020204020204" pitchFamily="34" charset="-122"/>
              </a:rPr>
              <a:t>种群</a:t>
            </a:r>
            <a:endParaRPr lang="zh-CN" altLang="en-US" sz="2800" b="1">
              <a:solidFill>
                <a:srgbClr val="FF0000"/>
              </a:solidFill>
              <a:sym typeface="微软雅黑" panose="020B0503020204020204" pitchFamily="34" charset="-122"/>
            </a:endParaRPr>
          </a:p>
        </p:txBody>
      </p:sp>
      <p:sp>
        <p:nvSpPr>
          <p:cNvPr id="78854" name="文本框 6"/>
          <p:cNvSpPr/>
          <p:nvPr>
            <p:custDataLst>
              <p:tags r:id="rId5"/>
            </p:custDataLst>
          </p:nvPr>
        </p:nvSpPr>
        <p:spPr>
          <a:xfrm>
            <a:off x="4778375" y="4665663"/>
            <a:ext cx="2278063" cy="520700"/>
          </a:xfrm>
          <a:prstGeom prst="rect">
            <a:avLst/>
          </a:prstGeom>
          <a:noFill/>
          <a:ln w="9525">
            <a:noFill/>
          </a:ln>
        </p:spPr>
        <p:txBody>
          <a:bodyPr wrap="square" anchor="t">
            <a:spAutoFit/>
          </a:bodyPr>
          <a:p>
            <a:r>
              <a:rPr lang="zh-CN" altLang="en-US" sz="2800" b="1">
                <a:solidFill>
                  <a:srgbClr val="FF0000"/>
                </a:solidFill>
                <a:sym typeface="微软雅黑" panose="020B0503020204020204" pitchFamily="34" charset="-122"/>
              </a:rPr>
              <a:t>群落</a:t>
            </a:r>
            <a:endParaRPr lang="zh-CN" altLang="en-US" sz="2800" b="1">
              <a:solidFill>
                <a:srgbClr val="FF0000"/>
              </a:solidFill>
              <a:sym typeface="微软雅黑" panose="020B0503020204020204" pitchFamily="34" charset="-122"/>
            </a:endParaRPr>
          </a:p>
        </p:txBody>
      </p:sp>
      <p:grpSp>
        <p:nvGrpSpPr>
          <p:cNvPr id="78855" name="组合 1"/>
          <p:cNvGrpSpPr/>
          <p:nvPr/>
        </p:nvGrpSpPr>
        <p:grpSpPr>
          <a:xfrm>
            <a:off x="63500" y="88900"/>
            <a:ext cx="893763" cy="758825"/>
            <a:chOff x="-6577" y="-874"/>
            <a:chExt cx="1191563" cy="1012157"/>
          </a:xfrm>
        </p:grpSpPr>
        <p:sp>
          <p:nvSpPr>
            <p:cNvPr id="78856" name="矩形: 圆角 6"/>
            <p:cNvSpPr/>
            <p:nvPr>
              <p:custDataLst>
                <p:tags r:id="rId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8857"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8858" name="medal-variant-with-star_30347"/>
            <p:cNvSpPr>
              <a:spLocks noChangeAspect="1"/>
            </p:cNvSpPr>
            <p:nvPr>
              <p:custDataLst>
                <p:tags r:id="rId7"/>
              </p:custDataLst>
            </p:nvPr>
          </p:nvSpPr>
          <p:spPr>
            <a:xfrm>
              <a:off x="278975" y="531"/>
              <a:ext cx="534394" cy="737719"/>
            </a:xfrm>
            <a:solidFill>
              <a:schemeClr val="bg1"/>
            </a:solidFill>
            <a:ln w="9525">
              <a:noFill/>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blinds(horizontal)">
                                      <p:cBhvr>
                                        <p:cTn id="7" dur="500" fill="hold"/>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Effect transition="in" filter="blinds(horizontal)">
                                      <p:cBhvr>
                                        <p:cTn id="12" dur="500" fill="hold"/>
                                        <p:tgtEl>
                                          <p:spTgt spid="788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854"/>
                                        </p:tgtEl>
                                        <p:attrNameLst>
                                          <p:attrName>style.visibility</p:attrName>
                                        </p:attrNameLst>
                                      </p:cBhvr>
                                      <p:to>
                                        <p:strVal val="visible"/>
                                      </p:to>
                                    </p:set>
                                    <p:animEffect transition="in" filter="blinds(horizontal)">
                                      <p:cBhvr>
                                        <p:cTn id="17" dur="500" fill="hold"/>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53" grpId="0" animBg="1"/>
      <p:bldP spid="788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椭圆 5"/>
          <p:cNvSpPr/>
          <p:nvPr>
            <p:custDataLst>
              <p:tags r:id="rId1"/>
            </p:custDataLst>
          </p:nvPr>
        </p:nvSpPr>
        <p:spPr>
          <a:xfrm>
            <a:off x="1125538" y="804863"/>
            <a:ext cx="519112" cy="520700"/>
          </a:xfrm>
          <a:prstGeom prst="ellipse">
            <a:avLst/>
          </a:prstGeom>
          <a:solidFill>
            <a:srgbClr val="0000FF"/>
          </a:solidFill>
          <a:ln w="12700" cap="flat" cmpd="sng">
            <a:solidFill>
              <a:srgbClr val="446DA9"/>
            </a:solidFill>
            <a:prstDash val="solid"/>
            <a:headEnd type="none" w="med" len="med"/>
            <a:tailEnd type="none" w="med" len="med"/>
          </a:ln>
        </p:spPr>
        <p:txBody>
          <a:bodyPr anchor="ctr"/>
          <a:p>
            <a:pPr algn="ctr"/>
            <a:endParaRPr lang="zh-CN" altLang="en-US">
              <a:solidFill>
                <a:srgbClr val="FFFFFF"/>
              </a:solidFill>
            </a:endParaRPr>
          </a:p>
        </p:txBody>
      </p:sp>
      <p:sp>
        <p:nvSpPr>
          <p:cNvPr id="79875" name="折角形 3"/>
          <p:cNvSpPr/>
          <p:nvPr>
            <p:custDataLst>
              <p:tags r:id="rId2"/>
            </p:custDataLst>
          </p:nvPr>
        </p:nvSpPr>
        <p:spPr>
          <a:xfrm>
            <a:off x="1263650" y="912813"/>
            <a:ext cx="244475" cy="306387"/>
          </a:xfrm>
          <a:prstGeom prst="foldedCorner">
            <a:avLst>
              <a:gd name="adj" fmla="val 44417"/>
            </a:avLst>
          </a:prstGeom>
          <a:solidFill>
            <a:schemeClr val="bg1"/>
          </a:solidFill>
          <a:ln w="28575" cap="flat" cmpd="sng">
            <a:solidFill>
              <a:srgbClr val="446DA9"/>
            </a:solidFill>
            <a:prstDash val="solid"/>
            <a:miter/>
            <a:headEnd type="none" w="med" len="med"/>
            <a:tailEnd type="none" w="med" len="med"/>
          </a:ln>
        </p:spPr>
        <p:txBody>
          <a:bodyPr anchor="ctr"/>
          <a:p>
            <a:pPr algn="ctr"/>
            <a:endParaRPr lang="zh-CN" altLang="en-US">
              <a:solidFill>
                <a:srgbClr val="000000"/>
              </a:solidFill>
            </a:endParaRPr>
          </a:p>
        </p:txBody>
      </p:sp>
      <p:sp>
        <p:nvSpPr>
          <p:cNvPr id="79876" name="文本框 9"/>
          <p:cNvSpPr/>
          <p:nvPr>
            <p:custDataLst>
              <p:tags r:id="rId3"/>
            </p:custDataLst>
          </p:nvPr>
        </p:nvSpPr>
        <p:spPr>
          <a:xfrm>
            <a:off x="1685925" y="804863"/>
            <a:ext cx="1228725" cy="522287"/>
          </a:xfrm>
          <a:prstGeom prst="rect">
            <a:avLst/>
          </a:prstGeom>
          <a:noFill/>
          <a:ln w="9525">
            <a:noFill/>
          </a:ln>
        </p:spPr>
        <p:txBody>
          <a:bodyPr wrap="square" anchor="t">
            <a:spAutoFit/>
          </a:bodyPr>
          <a:p>
            <a:r>
              <a:rPr lang="zh-CN" altLang="en-US" sz="2800">
                <a:solidFill>
                  <a:srgbClr val="0000FF"/>
                </a:solidFill>
              </a:rPr>
              <a:t>总结</a:t>
            </a:r>
            <a:endParaRPr lang="zh-CN" altLang="en-US" sz="2800">
              <a:solidFill>
                <a:srgbClr val="0000FF"/>
              </a:solidFill>
            </a:endParaRPr>
          </a:p>
        </p:txBody>
      </p:sp>
      <p:sp>
        <p:nvSpPr>
          <p:cNvPr id="79877" name="文本框 5"/>
          <p:cNvSpPr/>
          <p:nvPr>
            <p:custDataLst>
              <p:tags r:id="rId4"/>
            </p:custDataLst>
          </p:nvPr>
        </p:nvSpPr>
        <p:spPr>
          <a:xfrm>
            <a:off x="268288" y="2667000"/>
            <a:ext cx="2420937" cy="952500"/>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细胞是生命活</a:t>
            </a:r>
            <a:endParaRPr lang="zh-CN" altLang="en-US" sz="2800">
              <a:solidFill>
                <a:srgbClr val="7030A0"/>
              </a:solidFill>
              <a:latin typeface="微软雅黑" panose="020B0503020204020204" pitchFamily="34" charset="-122"/>
            </a:endParaRPr>
          </a:p>
          <a:p>
            <a:r>
              <a:rPr lang="zh-CN" altLang="en-US" sz="2800">
                <a:solidFill>
                  <a:srgbClr val="7030A0"/>
                </a:solidFill>
                <a:latin typeface="微软雅黑" panose="020B0503020204020204" pitchFamily="34" charset="-122"/>
              </a:rPr>
              <a:t>动的基本单位</a:t>
            </a:r>
            <a:endParaRPr lang="zh-CN" altLang="en-US" sz="2800">
              <a:solidFill>
                <a:srgbClr val="7030A0"/>
              </a:solidFill>
              <a:latin typeface="微软雅黑" panose="020B0503020204020204" pitchFamily="34" charset="-122"/>
            </a:endParaRPr>
          </a:p>
        </p:txBody>
      </p:sp>
      <p:sp>
        <p:nvSpPr>
          <p:cNvPr id="79878" name="左大括号 4"/>
          <p:cNvSpPr/>
          <p:nvPr>
            <p:custDataLst>
              <p:tags r:id="rId5"/>
            </p:custDataLst>
          </p:nvPr>
        </p:nvSpPr>
        <p:spPr>
          <a:xfrm>
            <a:off x="2595563" y="1911350"/>
            <a:ext cx="339725" cy="2497138"/>
          </a:xfrm>
          <a:prstGeom prst="leftBrace">
            <a:avLst>
              <a:gd name="adj1" fmla="val 20554"/>
              <a:gd name="adj2" fmla="val 50532"/>
            </a:avLst>
          </a:prstGeom>
          <a:noFill/>
          <a:ln w="28575" cap="flat" cmpd="sng">
            <a:solidFill>
              <a:srgbClr val="446DA9"/>
            </a:solidFill>
            <a:prstDash val="solid"/>
            <a:miter/>
            <a:headEnd type="none" w="med" len="med"/>
            <a:tailEnd type="none" w="med" len="med"/>
          </a:ln>
        </p:spPr>
        <p:txBody>
          <a:bodyPr anchor="ctr"/>
          <a:p>
            <a:pPr algn="ctr"/>
            <a:endParaRPr lang="zh-CN" altLang="en-US">
              <a:solidFill>
                <a:srgbClr val="000000"/>
              </a:solidFill>
            </a:endParaRPr>
          </a:p>
        </p:txBody>
      </p:sp>
      <p:sp>
        <p:nvSpPr>
          <p:cNvPr id="79879" name="文本框 5"/>
          <p:cNvSpPr/>
          <p:nvPr>
            <p:custDataLst>
              <p:tags r:id="rId6"/>
            </p:custDataLst>
          </p:nvPr>
        </p:nvSpPr>
        <p:spPr>
          <a:xfrm>
            <a:off x="2914650" y="1743075"/>
            <a:ext cx="1660525" cy="520700"/>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细胞学说</a:t>
            </a:r>
            <a:endParaRPr lang="zh-CN" altLang="en-US" sz="2800">
              <a:solidFill>
                <a:srgbClr val="7030A0"/>
              </a:solidFill>
              <a:latin typeface="微软雅黑" panose="020B0503020204020204" pitchFamily="34" charset="-122"/>
            </a:endParaRPr>
          </a:p>
        </p:txBody>
      </p:sp>
      <p:sp>
        <p:nvSpPr>
          <p:cNvPr id="79880" name="文本框 5"/>
          <p:cNvSpPr/>
          <p:nvPr>
            <p:custDataLst>
              <p:tags r:id="rId7"/>
            </p:custDataLst>
          </p:nvPr>
        </p:nvSpPr>
        <p:spPr>
          <a:xfrm>
            <a:off x="2916238" y="3736975"/>
            <a:ext cx="2079625" cy="952500"/>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细胞是基本</a:t>
            </a:r>
            <a:endParaRPr lang="zh-CN" altLang="en-US" sz="2800">
              <a:solidFill>
                <a:srgbClr val="7030A0"/>
              </a:solidFill>
              <a:latin typeface="微软雅黑" panose="020B0503020204020204" pitchFamily="34" charset="-122"/>
            </a:endParaRPr>
          </a:p>
          <a:p>
            <a:r>
              <a:rPr lang="zh-CN" altLang="en-US" sz="2800">
                <a:solidFill>
                  <a:srgbClr val="7030A0"/>
                </a:solidFill>
                <a:latin typeface="微软雅黑" panose="020B0503020204020204" pitchFamily="34" charset="-122"/>
              </a:rPr>
              <a:t>的生命系统</a:t>
            </a:r>
            <a:endParaRPr lang="zh-CN" altLang="en-US" sz="2800">
              <a:solidFill>
                <a:srgbClr val="7030A0"/>
              </a:solidFill>
              <a:latin typeface="微软雅黑" panose="020B0503020204020204" pitchFamily="34" charset="-122"/>
            </a:endParaRPr>
          </a:p>
        </p:txBody>
      </p:sp>
      <p:sp>
        <p:nvSpPr>
          <p:cNvPr id="79881" name="左大括号 11"/>
          <p:cNvSpPr/>
          <p:nvPr>
            <p:custDataLst>
              <p:tags r:id="rId8"/>
            </p:custDataLst>
          </p:nvPr>
        </p:nvSpPr>
        <p:spPr>
          <a:xfrm>
            <a:off x="4560888" y="1327150"/>
            <a:ext cx="217487" cy="1327150"/>
          </a:xfrm>
          <a:prstGeom prst="leftBrace">
            <a:avLst>
              <a:gd name="adj1" fmla="val 20538"/>
              <a:gd name="adj2" fmla="val 50532"/>
            </a:avLst>
          </a:prstGeom>
          <a:noFill/>
          <a:ln w="28575" cap="flat" cmpd="sng">
            <a:solidFill>
              <a:srgbClr val="446DA9"/>
            </a:solidFill>
            <a:prstDash val="solid"/>
            <a:miter/>
            <a:headEnd type="none" w="med" len="med"/>
            <a:tailEnd type="none" w="med" len="med"/>
          </a:ln>
        </p:spPr>
        <p:txBody>
          <a:bodyPr anchor="ctr"/>
          <a:p>
            <a:pPr algn="ctr"/>
            <a:endParaRPr lang="zh-CN" altLang="en-US">
              <a:solidFill>
                <a:srgbClr val="000000"/>
              </a:solidFill>
            </a:endParaRPr>
          </a:p>
        </p:txBody>
      </p:sp>
      <p:sp>
        <p:nvSpPr>
          <p:cNvPr id="79882" name="文本框 5"/>
          <p:cNvSpPr/>
          <p:nvPr>
            <p:custDataLst>
              <p:tags r:id="rId9"/>
            </p:custDataLst>
          </p:nvPr>
        </p:nvSpPr>
        <p:spPr>
          <a:xfrm>
            <a:off x="4813300" y="1136650"/>
            <a:ext cx="1660525" cy="522288"/>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内容</a:t>
            </a:r>
            <a:endParaRPr lang="zh-CN" altLang="en-US" sz="2800">
              <a:solidFill>
                <a:srgbClr val="7030A0"/>
              </a:solidFill>
              <a:latin typeface="微软雅黑" panose="020B0503020204020204" pitchFamily="34" charset="-122"/>
            </a:endParaRPr>
          </a:p>
        </p:txBody>
      </p:sp>
      <p:sp>
        <p:nvSpPr>
          <p:cNvPr id="79883" name="文本框 5"/>
          <p:cNvSpPr/>
          <p:nvPr>
            <p:custDataLst>
              <p:tags r:id="rId10"/>
            </p:custDataLst>
          </p:nvPr>
        </p:nvSpPr>
        <p:spPr>
          <a:xfrm>
            <a:off x="4813300" y="1670050"/>
            <a:ext cx="1714500" cy="522288"/>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建立过程</a:t>
            </a:r>
            <a:endParaRPr lang="zh-CN" altLang="en-US" sz="2800">
              <a:solidFill>
                <a:srgbClr val="7030A0"/>
              </a:solidFill>
              <a:latin typeface="微软雅黑" panose="020B0503020204020204" pitchFamily="34" charset="-122"/>
            </a:endParaRPr>
          </a:p>
        </p:txBody>
      </p:sp>
      <p:sp>
        <p:nvSpPr>
          <p:cNvPr id="79884" name="文本框 5"/>
          <p:cNvSpPr/>
          <p:nvPr>
            <p:custDataLst>
              <p:tags r:id="rId11"/>
            </p:custDataLst>
          </p:nvPr>
        </p:nvSpPr>
        <p:spPr>
          <a:xfrm>
            <a:off x="4813300" y="2225675"/>
            <a:ext cx="1714500" cy="520700"/>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意义</a:t>
            </a:r>
            <a:endParaRPr lang="zh-CN" altLang="en-US" sz="2800">
              <a:solidFill>
                <a:srgbClr val="7030A0"/>
              </a:solidFill>
              <a:latin typeface="微软雅黑" panose="020B0503020204020204" pitchFamily="34" charset="-122"/>
            </a:endParaRPr>
          </a:p>
        </p:txBody>
      </p:sp>
      <p:sp>
        <p:nvSpPr>
          <p:cNvPr id="79885" name="左大括号 15"/>
          <p:cNvSpPr/>
          <p:nvPr>
            <p:custDataLst>
              <p:tags r:id="rId12"/>
            </p:custDataLst>
          </p:nvPr>
        </p:nvSpPr>
        <p:spPr>
          <a:xfrm>
            <a:off x="4914900" y="3565525"/>
            <a:ext cx="215900" cy="1327150"/>
          </a:xfrm>
          <a:prstGeom prst="leftBrace">
            <a:avLst>
              <a:gd name="adj1" fmla="val 20547"/>
              <a:gd name="adj2" fmla="val 50532"/>
            </a:avLst>
          </a:prstGeom>
          <a:noFill/>
          <a:ln w="28575" cap="flat" cmpd="sng">
            <a:solidFill>
              <a:srgbClr val="446DA9"/>
            </a:solidFill>
            <a:prstDash val="solid"/>
            <a:miter/>
            <a:headEnd type="none" w="med" len="med"/>
            <a:tailEnd type="none" w="med" len="med"/>
          </a:ln>
        </p:spPr>
        <p:txBody>
          <a:bodyPr anchor="ctr"/>
          <a:p>
            <a:pPr algn="ctr"/>
            <a:endParaRPr lang="zh-CN" altLang="en-US">
              <a:solidFill>
                <a:srgbClr val="000000"/>
              </a:solidFill>
            </a:endParaRPr>
          </a:p>
        </p:txBody>
      </p:sp>
      <p:sp>
        <p:nvSpPr>
          <p:cNvPr id="79886" name="文本框 5"/>
          <p:cNvSpPr/>
          <p:nvPr>
            <p:custDataLst>
              <p:tags r:id="rId13"/>
            </p:custDataLst>
          </p:nvPr>
        </p:nvSpPr>
        <p:spPr>
          <a:xfrm>
            <a:off x="5048250" y="3440113"/>
            <a:ext cx="3502025" cy="522287"/>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生命活动离不开细胞</a:t>
            </a:r>
            <a:endParaRPr lang="zh-CN" altLang="en-US" sz="2800">
              <a:solidFill>
                <a:srgbClr val="7030A0"/>
              </a:solidFill>
              <a:latin typeface="微软雅黑" panose="020B0503020204020204" pitchFamily="34" charset="-122"/>
            </a:endParaRPr>
          </a:p>
        </p:txBody>
      </p:sp>
      <p:sp>
        <p:nvSpPr>
          <p:cNvPr id="79887" name="文本框 5"/>
          <p:cNvSpPr/>
          <p:nvPr>
            <p:custDataLst>
              <p:tags r:id="rId14"/>
            </p:custDataLst>
          </p:nvPr>
        </p:nvSpPr>
        <p:spPr>
          <a:xfrm>
            <a:off x="5048250" y="4440238"/>
            <a:ext cx="3502025" cy="522287"/>
          </a:xfrm>
          <a:prstGeom prst="rect">
            <a:avLst/>
          </a:prstGeom>
          <a:noFill/>
          <a:ln w="9525">
            <a:noFill/>
          </a:ln>
        </p:spPr>
        <p:txBody>
          <a:bodyPr wrap="square" anchor="t">
            <a:spAutoFit/>
          </a:bodyPr>
          <a:p>
            <a:r>
              <a:rPr lang="zh-CN" altLang="en-US" sz="2800">
                <a:solidFill>
                  <a:srgbClr val="7030A0"/>
                </a:solidFill>
                <a:latin typeface="微软雅黑" panose="020B0503020204020204" pitchFamily="34" charset="-122"/>
              </a:rPr>
              <a:t>生命系统的结构层次</a:t>
            </a:r>
            <a:endParaRPr lang="zh-CN" altLang="en-US" sz="2800">
              <a:solidFill>
                <a:srgbClr val="7030A0"/>
              </a:solidFill>
              <a:latin typeface="微软雅黑" panose="020B0503020204020204" pitchFamily="34" charset="-122"/>
            </a:endParaRPr>
          </a:p>
        </p:txBody>
      </p:sp>
      <p:sp>
        <p:nvSpPr>
          <p:cNvPr id="79888" name="线形标注 1 18"/>
          <p:cNvSpPr/>
          <p:nvPr>
            <p:custDataLst>
              <p:tags r:id="rId15"/>
            </p:custDataLst>
          </p:nvPr>
        </p:nvSpPr>
        <p:spPr>
          <a:xfrm>
            <a:off x="4030663" y="563563"/>
            <a:ext cx="4495800" cy="503237"/>
          </a:xfrm>
          <a:prstGeom prst="borderCallout1">
            <a:avLst>
              <a:gd name="adj1" fmla="val 47222"/>
              <a:gd name="adj2" fmla="val -153"/>
              <a:gd name="adj3" fmla="val 235606"/>
              <a:gd name="adj4" fmla="val -10222"/>
            </a:avLst>
          </a:prstGeom>
          <a:solidFill>
            <a:schemeClr val="bg1"/>
          </a:solidFill>
          <a:ln w="12700" cap="flat" cmpd="sng">
            <a:solidFill>
              <a:srgbClr val="EC5F74"/>
            </a:solidFill>
            <a:prstDash val="solid"/>
            <a:miter/>
            <a:headEnd type="none" w="med" len="med"/>
            <a:tailEnd type="none" w="med" len="med"/>
          </a:ln>
        </p:spPr>
        <p:txBody>
          <a:bodyPr anchor="ctr"/>
          <a:p>
            <a:r>
              <a:rPr lang="zh-CN" altLang="en-US" sz="2800">
                <a:solidFill>
                  <a:srgbClr val="000000"/>
                </a:solidFill>
              </a:rPr>
              <a:t>动植物都是由细胞构成的</a:t>
            </a:r>
            <a:endParaRPr lang="zh-CN" altLang="en-US" sz="2800">
              <a:solidFill>
                <a:srgbClr val="000000"/>
              </a:solidFill>
            </a:endParaRPr>
          </a:p>
        </p:txBody>
      </p:sp>
      <p:sp>
        <p:nvSpPr>
          <p:cNvPr id="79889" name="线形标注 1 19"/>
          <p:cNvSpPr/>
          <p:nvPr>
            <p:custDataLst>
              <p:tags r:id="rId16"/>
            </p:custDataLst>
          </p:nvPr>
        </p:nvSpPr>
        <p:spPr>
          <a:xfrm>
            <a:off x="4024313" y="5537200"/>
            <a:ext cx="4503737" cy="890588"/>
          </a:xfrm>
          <a:prstGeom prst="borderCallout1">
            <a:avLst>
              <a:gd name="adj1" fmla="val 47222"/>
              <a:gd name="adj2" fmla="val -153"/>
              <a:gd name="adj3" fmla="val -106204"/>
              <a:gd name="adj4" fmla="val -10671"/>
            </a:avLst>
          </a:prstGeom>
          <a:solidFill>
            <a:schemeClr val="bg1"/>
          </a:solidFill>
          <a:ln w="12700" cap="flat" cmpd="sng">
            <a:solidFill>
              <a:srgbClr val="EC5F74"/>
            </a:solidFill>
            <a:prstDash val="solid"/>
            <a:miter/>
            <a:headEnd type="none" w="med" len="med"/>
            <a:tailEnd type="none" w="med" len="med"/>
          </a:ln>
        </p:spPr>
        <p:txBody>
          <a:bodyPr anchor="ctr"/>
          <a:p>
            <a:r>
              <a:rPr lang="zh-CN" altLang="en-US" sz="2800">
                <a:solidFill>
                  <a:srgbClr val="000000"/>
                </a:solidFill>
              </a:rPr>
              <a:t>单细胞和多细胞生物的生命活动都离不开细胞。</a:t>
            </a:r>
            <a:endParaRPr lang="zh-CN" altLang="en-US" sz="2800">
              <a:solidFill>
                <a:srgbClr val="000000"/>
              </a:solidFill>
            </a:endParaRPr>
          </a:p>
        </p:txBody>
      </p:sp>
      <p:grpSp>
        <p:nvGrpSpPr>
          <p:cNvPr id="79890" name="组合 1"/>
          <p:cNvGrpSpPr/>
          <p:nvPr/>
        </p:nvGrpSpPr>
        <p:grpSpPr>
          <a:xfrm>
            <a:off x="63500" y="88900"/>
            <a:ext cx="893763" cy="758825"/>
            <a:chOff x="-6577" y="-874"/>
            <a:chExt cx="1191563" cy="1012157"/>
          </a:xfrm>
        </p:grpSpPr>
        <p:sp>
          <p:nvSpPr>
            <p:cNvPr id="79891" name="矩形: 圆角 6"/>
            <p:cNvSpPr/>
            <p:nvPr>
              <p:custDataLst>
                <p:tags r:id="rId17"/>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79892" name="组合 2"/>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79893" name="medal-variant-with-star_30347"/>
            <p:cNvSpPr>
              <a:spLocks noChangeAspect="1"/>
            </p:cNvSpPr>
            <p:nvPr>
              <p:custDataLst>
                <p:tags r:id="rId18"/>
              </p:custDataLst>
            </p:nvPr>
          </p:nvSpPr>
          <p:spPr>
            <a:xfrm>
              <a:off x="278975" y="531"/>
              <a:ext cx="534394" cy="737719"/>
            </a:xfrm>
            <a:solidFill>
              <a:schemeClr val="bg1"/>
            </a:solidFill>
            <a:ln w="9525">
              <a:noFill/>
            </a:ln>
          </p:spPr>
          <p:txBody>
            <a:bodyPr/>
            <a:p>
              <a:endParaRPr lang="zh-CN" altLang="en-US"/>
            </a:p>
          </p:txBody>
        </p:sp>
      </p:grpSp>
    </p:spTree>
    <p:custDataLst>
      <p:tags r:id="rId1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wipe(down)">
                                      <p:cBhvr>
                                        <p:cTn id="7" dur="500" fill="hold"/>
                                        <p:tgtEl>
                                          <p:spTgt spid="7987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9878"/>
                                        </p:tgtEl>
                                        <p:attrNameLst>
                                          <p:attrName>style.visibility</p:attrName>
                                        </p:attrNameLst>
                                      </p:cBhvr>
                                      <p:to>
                                        <p:strVal val="visible"/>
                                      </p:to>
                                    </p:set>
                                    <p:animEffect transition="in" filter="wipe(down)">
                                      <p:cBhvr>
                                        <p:cTn id="10" dur="500" fill="hold"/>
                                        <p:tgtEl>
                                          <p:spTgt spid="7987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9879"/>
                                        </p:tgtEl>
                                        <p:attrNameLst>
                                          <p:attrName>style.visibility</p:attrName>
                                        </p:attrNameLst>
                                      </p:cBhvr>
                                      <p:to>
                                        <p:strVal val="visible"/>
                                      </p:to>
                                    </p:set>
                                    <p:animEffect transition="in" filter="wipe(down)">
                                      <p:cBhvr>
                                        <p:cTn id="15" dur="500" fill="hold"/>
                                        <p:tgtEl>
                                          <p:spTgt spid="7987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9880"/>
                                        </p:tgtEl>
                                        <p:attrNameLst>
                                          <p:attrName>style.visibility</p:attrName>
                                        </p:attrNameLst>
                                      </p:cBhvr>
                                      <p:to>
                                        <p:strVal val="visible"/>
                                      </p:to>
                                    </p:set>
                                    <p:animEffect transition="in" filter="wipe(down)">
                                      <p:cBhvr>
                                        <p:cTn id="18" dur="500" fill="hold"/>
                                        <p:tgtEl>
                                          <p:spTgt spid="7988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9881"/>
                                        </p:tgtEl>
                                        <p:attrNameLst>
                                          <p:attrName>style.visibility</p:attrName>
                                        </p:attrNameLst>
                                      </p:cBhvr>
                                      <p:to>
                                        <p:strVal val="visible"/>
                                      </p:to>
                                    </p:set>
                                    <p:animEffect transition="in" filter="wipe(down)">
                                      <p:cBhvr>
                                        <p:cTn id="23" dur="500" fill="hold"/>
                                        <p:tgtEl>
                                          <p:spTgt spid="7988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9882"/>
                                        </p:tgtEl>
                                        <p:attrNameLst>
                                          <p:attrName>style.visibility</p:attrName>
                                        </p:attrNameLst>
                                      </p:cBhvr>
                                      <p:to>
                                        <p:strVal val="visible"/>
                                      </p:to>
                                    </p:set>
                                    <p:animEffect transition="in" filter="wipe(down)">
                                      <p:cBhvr>
                                        <p:cTn id="26" dur="500" fill="hold"/>
                                        <p:tgtEl>
                                          <p:spTgt spid="7988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9883"/>
                                        </p:tgtEl>
                                        <p:attrNameLst>
                                          <p:attrName>style.visibility</p:attrName>
                                        </p:attrNameLst>
                                      </p:cBhvr>
                                      <p:to>
                                        <p:strVal val="visible"/>
                                      </p:to>
                                    </p:set>
                                    <p:animEffect transition="in" filter="wipe(down)">
                                      <p:cBhvr>
                                        <p:cTn id="29" dur="500" fill="hold"/>
                                        <p:tgtEl>
                                          <p:spTgt spid="7988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9884"/>
                                        </p:tgtEl>
                                        <p:attrNameLst>
                                          <p:attrName>style.visibility</p:attrName>
                                        </p:attrNameLst>
                                      </p:cBhvr>
                                      <p:to>
                                        <p:strVal val="visible"/>
                                      </p:to>
                                    </p:set>
                                    <p:animEffect transition="in" filter="wipe(down)">
                                      <p:cBhvr>
                                        <p:cTn id="32" dur="500" fill="hold"/>
                                        <p:tgtEl>
                                          <p:spTgt spid="798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9885"/>
                                        </p:tgtEl>
                                        <p:attrNameLst>
                                          <p:attrName>style.visibility</p:attrName>
                                        </p:attrNameLst>
                                      </p:cBhvr>
                                      <p:to>
                                        <p:strVal val="visible"/>
                                      </p:to>
                                    </p:set>
                                    <p:animEffect transition="in" filter="wipe(down)">
                                      <p:cBhvr>
                                        <p:cTn id="37" dur="500" fill="hold"/>
                                        <p:tgtEl>
                                          <p:spTgt spid="7988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9886"/>
                                        </p:tgtEl>
                                        <p:attrNameLst>
                                          <p:attrName>style.visibility</p:attrName>
                                        </p:attrNameLst>
                                      </p:cBhvr>
                                      <p:to>
                                        <p:strVal val="visible"/>
                                      </p:to>
                                    </p:set>
                                    <p:animEffect transition="in" filter="wipe(down)">
                                      <p:cBhvr>
                                        <p:cTn id="40" dur="500" fill="hold"/>
                                        <p:tgtEl>
                                          <p:spTgt spid="7988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9887"/>
                                        </p:tgtEl>
                                        <p:attrNameLst>
                                          <p:attrName>style.visibility</p:attrName>
                                        </p:attrNameLst>
                                      </p:cBhvr>
                                      <p:to>
                                        <p:strVal val="visible"/>
                                      </p:to>
                                    </p:set>
                                    <p:animEffect transition="in" filter="wipe(down)">
                                      <p:cBhvr>
                                        <p:cTn id="43" dur="500" fill="hold"/>
                                        <p:tgtEl>
                                          <p:spTgt spid="7988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9888"/>
                                        </p:tgtEl>
                                        <p:attrNameLst>
                                          <p:attrName>style.visibility</p:attrName>
                                        </p:attrNameLst>
                                      </p:cBhvr>
                                      <p:to>
                                        <p:strVal val="visible"/>
                                      </p:to>
                                    </p:set>
                                    <p:animEffect transition="in" filter="wipe(down)">
                                      <p:cBhvr>
                                        <p:cTn id="48" dur="500" fill="hold"/>
                                        <p:tgtEl>
                                          <p:spTgt spid="7988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9889"/>
                                        </p:tgtEl>
                                        <p:attrNameLst>
                                          <p:attrName>style.visibility</p:attrName>
                                        </p:attrNameLst>
                                      </p:cBhvr>
                                      <p:to>
                                        <p:strVal val="visible"/>
                                      </p:to>
                                    </p:set>
                                    <p:animEffect transition="in" filter="wipe(down)">
                                      <p:cBhvr>
                                        <p:cTn id="53" dur="500" fill="hold"/>
                                        <p:tgtEl>
                                          <p:spTgt spid="79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animBg="1"/>
      <p:bldP spid="79878" grpId="0" animBg="1"/>
      <p:bldP spid="79879" grpId="0" animBg="1"/>
      <p:bldP spid="79880" grpId="0" animBg="1"/>
      <p:bldP spid="79881" grpId="0" animBg="1"/>
      <p:bldP spid="79882" grpId="0" animBg="1"/>
      <p:bldP spid="79883" grpId="0" animBg="1"/>
      <p:bldP spid="79884" grpId="0" animBg="1"/>
      <p:bldP spid="79885" grpId="0" animBg="1"/>
      <p:bldP spid="79886" grpId="0" animBg="1"/>
      <p:bldP spid="79887" grpId="0" animBg="1"/>
      <p:bldP spid="79888" grpId="0" animBg="1"/>
      <p:bldP spid="7988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矩形 6"/>
          <p:cNvSpPr/>
          <p:nvPr>
            <p:custDataLst>
              <p:tags r:id="rId1"/>
            </p:custDataLst>
          </p:nvPr>
        </p:nvSpPr>
        <p:spPr>
          <a:xfrm>
            <a:off x="-12700" y="2332038"/>
            <a:ext cx="9174163" cy="1814512"/>
          </a:xfrm>
          <a:prstGeom prst="rect">
            <a:avLst/>
          </a:prstGeom>
          <a:solidFill>
            <a:srgbClr val="ABC5BC"/>
          </a:solidFill>
          <a:ln w="12700">
            <a:noFill/>
          </a:ln>
        </p:spPr>
        <p:txBody>
          <a:bodyPr anchor="ctr"/>
          <a:p>
            <a:pPr algn="ctr"/>
            <a:endParaRPr lang="zh-CN" altLang="en-US" sz="2000" baseline="0">
              <a:solidFill>
                <a:srgbClr val="FFFFFF"/>
              </a:solidFill>
            </a:endParaRPr>
          </a:p>
        </p:txBody>
      </p:sp>
      <p:sp>
        <p:nvSpPr>
          <p:cNvPr id="80899" name="文本框 3"/>
          <p:cNvSpPr/>
          <p:nvPr>
            <p:custDataLst>
              <p:tags r:id="rId2"/>
            </p:custDataLst>
          </p:nvPr>
        </p:nvSpPr>
        <p:spPr>
          <a:xfrm>
            <a:off x="2819400" y="2774950"/>
            <a:ext cx="3798888" cy="706438"/>
          </a:xfrm>
          <a:prstGeom prst="rect">
            <a:avLst/>
          </a:prstGeom>
          <a:noFill/>
          <a:ln w="9525">
            <a:noFill/>
          </a:ln>
        </p:spPr>
        <p:txBody>
          <a:bodyPr wrap="square" anchor="t">
            <a:spAutoFit/>
          </a:bodyPr>
          <a:p>
            <a:pPr algn="ctr"/>
            <a:r>
              <a:rPr lang="zh-CN" altLang="en-US" sz="4000" b="1">
                <a:solidFill>
                  <a:schemeClr val="bg1"/>
                </a:solidFill>
              </a:rPr>
              <a:t>课后习题</a:t>
            </a:r>
            <a:endParaRPr lang="zh-CN" altLang="en-US" sz="4000" b="1">
              <a:solidFill>
                <a:schemeClr val="bg1"/>
              </a:solidFill>
            </a:endParaRPr>
          </a:p>
        </p:txBody>
      </p:sp>
      <p:grpSp>
        <p:nvGrpSpPr>
          <p:cNvPr id="80900" name="组合 1"/>
          <p:cNvGrpSpPr/>
          <p:nvPr/>
        </p:nvGrpSpPr>
        <p:grpSpPr>
          <a:xfrm>
            <a:off x="63500" y="88900"/>
            <a:ext cx="893763" cy="758825"/>
            <a:chOff x="-6577" y="-874"/>
            <a:chExt cx="1191563" cy="1012157"/>
          </a:xfrm>
        </p:grpSpPr>
        <p:sp>
          <p:nvSpPr>
            <p:cNvPr id="80901" name="矩形: 圆角 6"/>
            <p:cNvSpPr/>
            <p:nvPr>
              <p:custDataLst>
                <p:tags r:id="rId3"/>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80902" name="组合 4"/>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80903" name="medal-variant-with-star_30347"/>
            <p:cNvSpPr>
              <a:spLocks noChangeAspect="1"/>
            </p:cNvSpPr>
            <p:nvPr>
              <p:custDataLst>
                <p:tags r:id="rId4"/>
              </p:custDataLst>
            </p:nvPr>
          </p:nvSpPr>
          <p:spPr>
            <a:xfrm>
              <a:off x="278975" y="531"/>
              <a:ext cx="534394" cy="737719"/>
            </a:xfrm>
            <a:solidFill>
              <a:schemeClr val="bg1"/>
            </a:solidFill>
            <a:ln w="9525">
              <a:noFill/>
            </a:ln>
          </p:spPr>
          <p:txBody>
            <a:bodyPr/>
            <a:p>
              <a:endParaRPr lang="zh-CN" altLang="en-US"/>
            </a:p>
          </p:txBody>
        </p:sp>
      </p:grpSp>
    </p:spTree>
    <p:custDataLst>
      <p:tags r:id="rId5"/>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8" name="标题 1"/>
          <p:cNvSpPr>
            <a:spLocks noGrp="1"/>
          </p:cNvSpPr>
          <p:nvPr>
            <p:ph type="title"/>
            <p:custDataLst>
              <p:tags r:id="rId1"/>
            </p:custDataLst>
          </p:nvPr>
        </p:nvSpPr>
        <p:spPr>
          <a:xfrm>
            <a:off x="1166813" y="200025"/>
            <a:ext cx="8747125" cy="812800"/>
          </a:xfrm>
        </p:spPr>
        <p:txBody>
          <a:bodyPr lIns="90000" tIns="46800" rIns="90000" bIns="46800" anchor="ctr"/>
          <a:p>
            <a:pPr defTabSz="914400" fontAlgn="base">
              <a:buSzPct val="100000"/>
            </a:pPr>
            <a:r>
              <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细胞学说及其建立过程：</a:t>
            </a:r>
            <a:endPar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grpSp>
        <p:nvGrpSpPr>
          <p:cNvPr id="57372" name="组合 5"/>
          <p:cNvGrpSpPr/>
          <p:nvPr/>
        </p:nvGrpSpPr>
        <p:grpSpPr>
          <a:xfrm>
            <a:off x="4763" y="265113"/>
            <a:ext cx="893762" cy="758825"/>
            <a:chOff x="-6577" y="-874"/>
            <a:chExt cx="1191563" cy="1012157"/>
          </a:xfrm>
        </p:grpSpPr>
        <p:sp>
          <p:nvSpPr>
            <p:cNvPr id="57373" name="矩形: 圆角 6"/>
            <p:cNvSpPr/>
            <p:nvPr>
              <p:custDataLst>
                <p:tags r:id="rId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7374"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7375" name="medal-variant-with-star_30347"/>
            <p:cNvSpPr>
              <a:spLocks noChangeAspect="1"/>
            </p:cNvSpPr>
            <p:nvPr>
              <p:custDataLst>
                <p:tags r:id="rId3"/>
              </p:custDataLst>
            </p:nvPr>
          </p:nvSpPr>
          <p:spPr>
            <a:xfrm>
              <a:off x="278975" y="531"/>
              <a:ext cx="534394" cy="737719"/>
            </a:xfrm>
            <a:solidFill>
              <a:schemeClr val="bg1"/>
            </a:solidFill>
            <a:ln w="9525">
              <a:noFill/>
            </a:ln>
          </p:spPr>
          <p:txBody>
            <a:bodyPr/>
            <a:p>
              <a:endParaRPr lang="zh-CN" altLang="en-US"/>
            </a:p>
          </p:txBody>
        </p:sp>
      </p:grpSp>
      <p:pic>
        <p:nvPicPr>
          <p:cNvPr id="5" name="图片 4"/>
          <p:cNvPicPr>
            <a:picLocks noChangeAspect="1"/>
          </p:cNvPicPr>
          <p:nvPr>
            <p:custDataLst>
              <p:tags r:id="rId4"/>
            </p:custDataLst>
          </p:nvPr>
        </p:nvPicPr>
        <p:blipFill>
          <a:blip r:embed="rId5"/>
          <a:stretch>
            <a:fillRect/>
          </a:stretch>
        </p:blipFill>
        <p:spPr>
          <a:xfrm>
            <a:off x="158115" y="1012825"/>
            <a:ext cx="8801735" cy="4682490"/>
          </a:xfrm>
          <a:prstGeom prst="rect">
            <a:avLst/>
          </a:prstGeom>
        </p:spPr>
      </p:pic>
    </p:spTree>
    <p:custDataLst>
      <p:tags r:id="rId6"/>
    </p:custData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文本框 3"/>
          <p:cNvSpPr/>
          <p:nvPr>
            <p:custDataLst>
              <p:tags r:id="rId1"/>
            </p:custDataLst>
          </p:nvPr>
        </p:nvSpPr>
        <p:spPr>
          <a:xfrm>
            <a:off x="171450" y="427038"/>
            <a:ext cx="8737600" cy="4913312"/>
          </a:xfrm>
          <a:prstGeom prst="rect">
            <a:avLst/>
          </a:prstGeom>
          <a:noFill/>
          <a:ln w="9525">
            <a:noFill/>
          </a:ln>
        </p:spPr>
        <p:txBody>
          <a:bodyPr wrap="square" anchor="t">
            <a:spAutoFit/>
          </a:bodyPr>
          <a:p>
            <a:pPr>
              <a:lnSpc>
                <a:spcPct val="140000"/>
              </a:lnSpc>
            </a:pPr>
            <a:r>
              <a:rPr lang="zh-CN" altLang="en-US" sz="2800"/>
              <a:t>一、概念检测 </a:t>
            </a:r>
            <a:endParaRPr lang="zh-CN" altLang="en-US" sz="2800"/>
          </a:p>
          <a:p>
            <a:pPr>
              <a:lnSpc>
                <a:spcPct val="140000"/>
              </a:lnSpc>
            </a:pPr>
            <a:r>
              <a:rPr lang="zh-CN" altLang="en-US" sz="2800"/>
              <a:t>1.判断下列事实或证据是否支持细胞是生 命活动的基本单位。</a:t>
            </a:r>
            <a:endParaRPr lang="zh-CN" altLang="en-US" sz="2800"/>
          </a:p>
          <a:p>
            <a:pPr>
              <a:lnSpc>
                <a:spcPct val="140000"/>
              </a:lnSpc>
            </a:pPr>
            <a:r>
              <a:rPr lang="zh-CN" altLang="en-US" sz="2800"/>
              <a:t> (1)草履虫是单细胞生物，能进行运动和分裂。(    ) </a:t>
            </a:r>
            <a:endParaRPr lang="zh-CN" altLang="en-US" sz="2800"/>
          </a:p>
          <a:p>
            <a:pPr>
              <a:lnSpc>
                <a:spcPct val="140000"/>
              </a:lnSpc>
            </a:pPr>
            <a:r>
              <a:rPr lang="zh-CN" altLang="en-US" sz="2800"/>
              <a:t>(2)人体发育离不开细胞的分裂和分化。(    ) </a:t>
            </a:r>
            <a:endParaRPr lang="zh-CN" altLang="en-US" sz="2800"/>
          </a:p>
          <a:p>
            <a:pPr>
              <a:lnSpc>
                <a:spcPct val="140000"/>
              </a:lnSpc>
            </a:pPr>
            <a:r>
              <a:rPr lang="zh-CN" altLang="en-US" sz="2800"/>
              <a:t>(3)离体的叶绿体在一定的条件下能释放氧。(    )  </a:t>
            </a:r>
            <a:endParaRPr lang="zh-CN" altLang="en-US" sz="2800"/>
          </a:p>
          <a:p>
            <a:pPr>
              <a:lnSpc>
                <a:spcPct val="140000"/>
              </a:lnSpc>
            </a:pPr>
            <a:r>
              <a:rPr lang="zh-CN" altLang="en-US" sz="2800"/>
              <a:t>(4)用手抓握物体需要一系列神经细胞和肌肉细胞的协调配合。 (     ) </a:t>
            </a:r>
            <a:endParaRPr lang="zh-CN" altLang="en-US" sz="2800"/>
          </a:p>
        </p:txBody>
      </p:sp>
      <p:sp>
        <p:nvSpPr>
          <p:cNvPr id="81923" name="文本框 1"/>
          <p:cNvSpPr/>
          <p:nvPr>
            <p:custDataLst>
              <p:tags r:id="rId2"/>
            </p:custDataLst>
          </p:nvPr>
        </p:nvSpPr>
        <p:spPr>
          <a:xfrm>
            <a:off x="7642225" y="2346325"/>
            <a:ext cx="512763" cy="584200"/>
          </a:xfrm>
          <a:prstGeom prst="rect">
            <a:avLst/>
          </a:prstGeom>
          <a:noFill/>
          <a:ln w="9525">
            <a:noFill/>
          </a:ln>
        </p:spPr>
        <p:txBody>
          <a:bodyPr wrap="square" anchor="t">
            <a:spAutoFit/>
          </a:bodyPr>
          <a:p>
            <a:r>
              <a:rPr lang="zh-CN" altLang="en-US" sz="3200">
                <a:solidFill>
                  <a:srgbClr val="C00000"/>
                </a:solidFill>
              </a:rPr>
              <a:t>√</a:t>
            </a:r>
            <a:endParaRPr lang="zh-CN" altLang="en-US" sz="3200">
              <a:solidFill>
                <a:srgbClr val="C00000"/>
              </a:solidFill>
            </a:endParaRPr>
          </a:p>
        </p:txBody>
      </p:sp>
      <p:sp>
        <p:nvSpPr>
          <p:cNvPr id="81924" name="文本框 2"/>
          <p:cNvSpPr/>
          <p:nvPr>
            <p:custDataLst>
              <p:tags r:id="rId3"/>
            </p:custDataLst>
          </p:nvPr>
        </p:nvSpPr>
        <p:spPr>
          <a:xfrm>
            <a:off x="6451600" y="2890838"/>
            <a:ext cx="512763" cy="584200"/>
          </a:xfrm>
          <a:prstGeom prst="rect">
            <a:avLst/>
          </a:prstGeom>
          <a:noFill/>
          <a:ln w="9525">
            <a:noFill/>
          </a:ln>
        </p:spPr>
        <p:txBody>
          <a:bodyPr wrap="square" anchor="t">
            <a:spAutoFit/>
          </a:bodyPr>
          <a:p>
            <a:r>
              <a:rPr lang="zh-CN" altLang="en-US" sz="3200">
                <a:solidFill>
                  <a:srgbClr val="C00000"/>
                </a:solidFill>
              </a:rPr>
              <a:t>√</a:t>
            </a:r>
            <a:endParaRPr lang="zh-CN" altLang="en-US" sz="3200">
              <a:solidFill>
                <a:srgbClr val="C00000"/>
              </a:solidFill>
            </a:endParaRPr>
          </a:p>
        </p:txBody>
      </p:sp>
      <p:sp>
        <p:nvSpPr>
          <p:cNvPr id="81925" name="文本框 4"/>
          <p:cNvSpPr/>
          <p:nvPr>
            <p:custDataLst>
              <p:tags r:id="rId4"/>
            </p:custDataLst>
          </p:nvPr>
        </p:nvSpPr>
        <p:spPr>
          <a:xfrm>
            <a:off x="1893888" y="4721225"/>
            <a:ext cx="512762" cy="584200"/>
          </a:xfrm>
          <a:prstGeom prst="rect">
            <a:avLst/>
          </a:prstGeom>
          <a:noFill/>
          <a:ln w="9525">
            <a:noFill/>
          </a:ln>
        </p:spPr>
        <p:txBody>
          <a:bodyPr wrap="square" anchor="t">
            <a:spAutoFit/>
          </a:bodyPr>
          <a:p>
            <a:r>
              <a:rPr lang="zh-CN" altLang="en-US" sz="3200">
                <a:solidFill>
                  <a:srgbClr val="C00000"/>
                </a:solidFill>
              </a:rPr>
              <a:t>√</a:t>
            </a:r>
            <a:endParaRPr lang="zh-CN" altLang="en-US" sz="3200">
              <a:solidFill>
                <a:srgbClr val="C00000"/>
              </a:solidFill>
            </a:endParaRPr>
          </a:p>
        </p:txBody>
      </p:sp>
      <p:sp>
        <p:nvSpPr>
          <p:cNvPr id="81926" name="文本框 5"/>
          <p:cNvSpPr/>
          <p:nvPr>
            <p:custDataLst>
              <p:tags r:id="rId5"/>
            </p:custDataLst>
          </p:nvPr>
        </p:nvSpPr>
        <p:spPr>
          <a:xfrm>
            <a:off x="7200900" y="3495675"/>
            <a:ext cx="511175" cy="584200"/>
          </a:xfrm>
          <a:prstGeom prst="rect">
            <a:avLst/>
          </a:prstGeom>
          <a:noFill/>
          <a:ln w="9525">
            <a:noFill/>
          </a:ln>
        </p:spPr>
        <p:txBody>
          <a:bodyPr wrap="square" anchor="t">
            <a:spAutoFit/>
          </a:bodyPr>
          <a:p>
            <a:r>
              <a:rPr lang="zh-CN" altLang="en-US" sz="3200">
                <a:solidFill>
                  <a:srgbClr val="C00000"/>
                </a:solidFill>
              </a:rPr>
              <a:t>×</a:t>
            </a:r>
            <a:endParaRPr lang="zh-CN" altLang="en-US" sz="3200">
              <a:solidFill>
                <a:srgbClr val="C00000"/>
              </a:solidFill>
            </a:endParaRPr>
          </a:p>
        </p:txBody>
      </p:sp>
      <p:grpSp>
        <p:nvGrpSpPr>
          <p:cNvPr id="81927" name="组合 1"/>
          <p:cNvGrpSpPr/>
          <p:nvPr/>
        </p:nvGrpSpPr>
        <p:grpSpPr>
          <a:xfrm>
            <a:off x="63500" y="88900"/>
            <a:ext cx="893763" cy="758825"/>
            <a:chOff x="-6577" y="-874"/>
            <a:chExt cx="1191563" cy="1012157"/>
          </a:xfrm>
        </p:grpSpPr>
        <p:sp>
          <p:nvSpPr>
            <p:cNvPr id="81928" name="矩形: 圆角 6"/>
            <p:cNvSpPr/>
            <p:nvPr>
              <p:custDataLst>
                <p:tags r:id="rId6"/>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81929"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81930" name="medal-variant-with-star_30347"/>
            <p:cNvSpPr>
              <a:spLocks noChangeAspect="1"/>
            </p:cNvSpPr>
            <p:nvPr>
              <p:custDataLst>
                <p:tags r:id="rId7"/>
              </p:custDataLst>
            </p:nvPr>
          </p:nvSpPr>
          <p:spPr>
            <a:xfrm>
              <a:off x="278975" y="531"/>
              <a:ext cx="534394" cy="737719"/>
            </a:xfrm>
            <a:solidFill>
              <a:schemeClr val="bg1"/>
            </a:solidFill>
            <a:ln w="9525">
              <a:noFill/>
            </a:ln>
          </p:spPr>
          <p:txBody>
            <a:bodyPr/>
            <a:p>
              <a:endParaRPr lang="zh-CN" altLang="en-US"/>
            </a:p>
          </p:txBody>
        </p:sp>
      </p:gr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wipe(down)">
                                      <p:cBhvr>
                                        <p:cTn id="7" dur="500" fill="hold"/>
                                        <p:tgtEl>
                                          <p:spTgt spid="819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924"/>
                                        </p:tgtEl>
                                        <p:attrNameLst>
                                          <p:attrName>style.visibility</p:attrName>
                                        </p:attrNameLst>
                                      </p:cBhvr>
                                      <p:to>
                                        <p:strVal val="visible"/>
                                      </p:to>
                                    </p:set>
                                    <p:animEffect transition="in" filter="wipe(down)">
                                      <p:cBhvr>
                                        <p:cTn id="12" dur="500" fill="hold"/>
                                        <p:tgtEl>
                                          <p:spTgt spid="819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wipe(down)">
                                      <p:cBhvr>
                                        <p:cTn id="17" dur="500" fill="hold"/>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925"/>
                                        </p:tgtEl>
                                        <p:attrNameLst>
                                          <p:attrName>style.visibility</p:attrName>
                                        </p:attrNameLst>
                                      </p:cBhvr>
                                      <p:to>
                                        <p:strVal val="visible"/>
                                      </p:to>
                                    </p:set>
                                    <p:animEffect transition="in" filter="wipe(down)">
                                      <p:cBhvr>
                                        <p:cTn id="22" dur="500" fill="hold"/>
                                        <p:tgtEl>
                                          <p:spTgt spid="8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nimBg="1"/>
      <p:bldP spid="81924" grpId="0" animBg="1"/>
      <p:bldP spid="81926" grpId="0" animBg="1"/>
      <p:bldP spid="819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文本框 3"/>
          <p:cNvSpPr/>
          <p:nvPr>
            <p:custDataLst>
              <p:tags r:id="rId1"/>
            </p:custDataLst>
          </p:nvPr>
        </p:nvSpPr>
        <p:spPr>
          <a:xfrm>
            <a:off x="171450" y="427038"/>
            <a:ext cx="8737600" cy="3449637"/>
          </a:xfrm>
          <a:prstGeom prst="rect">
            <a:avLst/>
          </a:prstGeom>
          <a:noFill/>
          <a:ln w="9525">
            <a:noFill/>
          </a:ln>
        </p:spPr>
        <p:txBody>
          <a:bodyPr wrap="square" anchor="t">
            <a:spAutoFit/>
          </a:bodyPr>
          <a:p>
            <a:pPr>
              <a:lnSpc>
                <a:spcPct val="130000"/>
              </a:lnSpc>
            </a:pPr>
            <a:r>
              <a:rPr lang="zh-CN" altLang="en-US" sz="2800"/>
              <a:t>2.下列叙述与细胞学说不相符的是(     ) </a:t>
            </a:r>
            <a:endParaRPr lang="zh-CN" altLang="en-US" sz="2800"/>
          </a:p>
          <a:p>
            <a:pPr>
              <a:lnSpc>
                <a:spcPct val="130000"/>
              </a:lnSpc>
            </a:pPr>
            <a:r>
              <a:rPr lang="zh-CN" altLang="en-US" sz="2800"/>
              <a:t>A.植物和动物都是由细胞构成的，这反映了生物界的统一性 </a:t>
            </a:r>
            <a:endParaRPr lang="zh-CN" altLang="en-US" sz="2800"/>
          </a:p>
          <a:p>
            <a:pPr>
              <a:lnSpc>
                <a:spcPct val="130000"/>
              </a:lnSpc>
            </a:pPr>
            <a:r>
              <a:rPr lang="zh-CN" altLang="en-US" sz="2800"/>
              <a:t>B.植物和动物有着共同的结构基础 </a:t>
            </a:r>
            <a:endParaRPr lang="zh-CN" altLang="en-US" sz="2800"/>
          </a:p>
          <a:p>
            <a:pPr>
              <a:lnSpc>
                <a:spcPct val="130000"/>
              </a:lnSpc>
            </a:pPr>
            <a:r>
              <a:rPr lang="zh-CN" altLang="en-US" sz="2800"/>
              <a:t>C.人体每个细胞都能单独完成各项生命活动 </a:t>
            </a:r>
            <a:endParaRPr lang="zh-CN" altLang="en-US" sz="2800"/>
          </a:p>
          <a:p>
            <a:pPr>
              <a:lnSpc>
                <a:spcPct val="130000"/>
              </a:lnSpc>
            </a:pPr>
            <a:r>
              <a:rPr lang="zh-CN" altLang="en-US" sz="2800"/>
              <a:t>D.新细胞是通过已存在的细胞分裂产生的 </a:t>
            </a:r>
            <a:endParaRPr lang="zh-CN" altLang="en-US" sz="2800"/>
          </a:p>
        </p:txBody>
      </p:sp>
      <p:sp>
        <p:nvSpPr>
          <p:cNvPr id="82947" name="文本框 99"/>
          <p:cNvSpPr/>
          <p:nvPr>
            <p:custDataLst>
              <p:tags r:id="rId2"/>
            </p:custDataLst>
          </p:nvPr>
        </p:nvSpPr>
        <p:spPr>
          <a:xfrm>
            <a:off x="5673725" y="549275"/>
            <a:ext cx="650875" cy="522288"/>
          </a:xfrm>
          <a:prstGeom prst="rect">
            <a:avLst/>
          </a:prstGeom>
          <a:noFill/>
          <a:ln w="9525">
            <a:noFill/>
          </a:ln>
        </p:spPr>
        <p:txBody>
          <a:bodyPr wrap="square" anchor="t">
            <a:spAutoFit/>
          </a:bodyPr>
          <a:p>
            <a:r>
              <a:rPr lang="en-US" altLang="zh-CN" sz="2800">
                <a:solidFill>
                  <a:srgbClr val="C00000"/>
                </a:solidFill>
                <a:latin typeface="宋体" panose="02010600030101010101" pitchFamily="2" charset="-122"/>
                <a:ea typeface="宋体" panose="02010600030101010101" pitchFamily="2" charset="-122"/>
              </a:rPr>
              <a:t>C</a:t>
            </a:r>
            <a:endParaRPr lang="en-US" altLang="en-US" sz="2800">
              <a:solidFill>
                <a:srgbClr val="C00000"/>
              </a:solidFill>
              <a:latin typeface="宋体" panose="02010600030101010101" pitchFamily="2" charset="-122"/>
              <a:ea typeface="宋体" panose="02010600030101010101" pitchFamily="2" charset="-122"/>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down)">
                                      <p:cBhvr>
                                        <p:cTn id="7" dur="500" fill="hold"/>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文本框 3"/>
          <p:cNvSpPr/>
          <p:nvPr>
            <p:custDataLst>
              <p:tags r:id="rId1"/>
            </p:custDataLst>
          </p:nvPr>
        </p:nvSpPr>
        <p:spPr>
          <a:xfrm>
            <a:off x="171450" y="427038"/>
            <a:ext cx="8737600" cy="1985962"/>
          </a:xfrm>
          <a:prstGeom prst="rect">
            <a:avLst/>
          </a:prstGeom>
          <a:noFill/>
          <a:ln w="9525">
            <a:noFill/>
          </a:ln>
        </p:spPr>
        <p:txBody>
          <a:bodyPr wrap="square" anchor="t">
            <a:spAutoFit/>
          </a:bodyPr>
          <a:p>
            <a:pPr>
              <a:lnSpc>
                <a:spcPct val="110000"/>
              </a:lnSpc>
            </a:pPr>
            <a:r>
              <a:rPr lang="zh-CN" altLang="en-US" sz="2800"/>
              <a:t>3.观察人体皮肤纵切片和迎春叶横切片的 光学显微镜图像，回答问题.</a:t>
            </a:r>
            <a:endParaRPr lang="zh-CN" altLang="en-US" sz="2800"/>
          </a:p>
          <a:p>
            <a:pPr>
              <a:lnSpc>
                <a:spcPct val="110000"/>
              </a:lnSpc>
            </a:pPr>
            <a:r>
              <a:rPr lang="zh-CN" altLang="en-US" sz="2800"/>
              <a:t>(1)在两张切片的图像中，尽可能多地写出你认识的细胞名称以及它们可能的功能。</a:t>
            </a:r>
            <a:endParaRPr lang="en-US" altLang="zh-CN" sz="2800"/>
          </a:p>
        </p:txBody>
      </p:sp>
      <p:pic>
        <p:nvPicPr>
          <p:cNvPr id="83971" name="图片 1"/>
          <p:cNvPicPr>
            <a:picLocks noChangeAspect="1"/>
          </p:cNvPicPr>
          <p:nvPr>
            <p:custDataLst>
              <p:tags r:id="rId2"/>
            </p:custDataLst>
          </p:nvPr>
        </p:nvPicPr>
        <p:blipFill>
          <a:blip r:embed="rId3"/>
          <a:stretch>
            <a:fillRect/>
          </a:stretch>
        </p:blipFill>
        <p:spPr>
          <a:xfrm>
            <a:off x="4022725" y="2324100"/>
            <a:ext cx="4318000" cy="2813050"/>
          </a:xfrm>
          <a:prstGeom prst="rect">
            <a:avLst/>
          </a:prstGeom>
          <a:noFill/>
          <a:ln w="9525">
            <a:noFill/>
          </a:ln>
        </p:spPr>
      </p:pic>
      <p:sp>
        <p:nvSpPr>
          <p:cNvPr id="83972" name="文本框 99"/>
          <p:cNvSpPr/>
          <p:nvPr>
            <p:custDataLst>
              <p:tags r:id="rId4"/>
            </p:custDataLst>
          </p:nvPr>
        </p:nvSpPr>
        <p:spPr>
          <a:xfrm>
            <a:off x="3649663" y="5141913"/>
            <a:ext cx="2628900" cy="952500"/>
          </a:xfrm>
          <a:prstGeom prst="rect">
            <a:avLst/>
          </a:prstGeom>
          <a:noFill/>
          <a:ln w="9525">
            <a:noFill/>
          </a:ln>
        </p:spPr>
        <p:txBody>
          <a:bodyPr wrap="square" anchor="t">
            <a:spAutoFit/>
          </a:bodyPr>
          <a:p>
            <a:pPr indent="133350" algn="ctr"/>
            <a:r>
              <a:rPr lang="zh-CN" altLang="zh-CN" sz="2800">
                <a:solidFill>
                  <a:srgbClr val="000000"/>
                </a:solidFill>
                <a:ea typeface="宋体" panose="02010600030101010101" pitchFamily="2" charset="-122"/>
              </a:rPr>
              <a:t>人体皮肤纵切</a:t>
            </a:r>
            <a:endParaRPr lang="zh-CN" altLang="zh-CN" sz="2800">
              <a:solidFill>
                <a:srgbClr val="000000"/>
              </a:solidFill>
              <a:ea typeface="宋体" panose="02010600030101010101" pitchFamily="2" charset="-122"/>
            </a:endParaRPr>
          </a:p>
          <a:p>
            <a:pPr indent="133350" algn="ctr"/>
            <a:r>
              <a:rPr lang="zh-CN" altLang="zh-CN" sz="2800">
                <a:solidFill>
                  <a:srgbClr val="000000"/>
                </a:solidFill>
                <a:ea typeface="宋体" panose="02010600030101010101" pitchFamily="2" charset="-122"/>
              </a:rPr>
              <a:t>(局部)</a:t>
            </a:r>
            <a:r>
              <a:rPr lang="en-US" altLang="zh-CN" sz="2800">
                <a:solidFill>
                  <a:srgbClr val="000000"/>
                </a:solidFill>
                <a:latin typeface="宋体" panose="02010600030101010101" pitchFamily="2" charset="-122"/>
                <a:ea typeface="宋体" panose="02010600030101010101" pitchFamily="2" charset="-122"/>
              </a:rPr>
              <a:t> </a:t>
            </a:r>
            <a:endParaRPr lang="zh-CN" altLang="en-US" sz="2800"/>
          </a:p>
        </p:txBody>
      </p:sp>
      <p:sp>
        <p:nvSpPr>
          <p:cNvPr id="83973" name="文本框 2"/>
          <p:cNvSpPr/>
          <p:nvPr>
            <p:custDataLst>
              <p:tags r:id="rId5"/>
            </p:custDataLst>
          </p:nvPr>
        </p:nvSpPr>
        <p:spPr>
          <a:xfrm>
            <a:off x="261938" y="2590800"/>
            <a:ext cx="3584575" cy="2244725"/>
          </a:xfrm>
          <a:prstGeom prst="rect">
            <a:avLst/>
          </a:prstGeom>
          <a:noFill/>
          <a:ln w="9525">
            <a:noFill/>
          </a:ln>
        </p:spPr>
        <p:txBody>
          <a:bodyPr wrap="square" anchor="t">
            <a:spAutoFit/>
          </a:bodyPr>
          <a:p>
            <a:r>
              <a:rPr lang="zh-CN" altLang="zh-CN" sz="2800">
                <a:solidFill>
                  <a:srgbClr val="C00000"/>
                </a:solidFill>
                <a:ea typeface="宋体" panose="02010600030101010101" pitchFamily="2" charset="-122"/>
              </a:rPr>
              <a:t>人体皮肤：本切片图中可见上皮组织的细胞、角质保护层细胞（死亡）和皮下结缔组织中的多种细胞；</a:t>
            </a:r>
            <a:endParaRPr lang="zh-CN" altLang="en-US" sz="2800">
              <a:solidFill>
                <a:srgbClr val="C00000"/>
              </a:solidFill>
              <a:ea typeface="宋体" panose="02010600030101010101" pitchFamily="2" charset="-122"/>
            </a:endParaRPr>
          </a:p>
        </p:txBody>
      </p:sp>
      <p:sp>
        <p:nvSpPr>
          <p:cNvPr id="83974" name="文本框 5"/>
          <p:cNvSpPr/>
          <p:nvPr>
            <p:custDataLst>
              <p:tags r:id="rId6"/>
            </p:custDataLst>
          </p:nvPr>
        </p:nvSpPr>
        <p:spPr>
          <a:xfrm>
            <a:off x="6076950" y="5202238"/>
            <a:ext cx="2276475" cy="954087"/>
          </a:xfrm>
          <a:prstGeom prst="rect">
            <a:avLst/>
          </a:prstGeom>
          <a:noFill/>
          <a:ln w="9525">
            <a:noFill/>
          </a:ln>
        </p:spPr>
        <p:txBody>
          <a:bodyPr wrap="square" anchor="t">
            <a:spAutoFit/>
          </a:bodyPr>
          <a:p>
            <a:pPr indent="133350" algn="ctr"/>
            <a:r>
              <a:rPr lang="zh-CN" altLang="zh-CN" sz="2800">
                <a:solidFill>
                  <a:srgbClr val="000000"/>
                </a:solidFill>
                <a:ea typeface="宋体" panose="02010600030101010101" pitchFamily="2" charset="-122"/>
              </a:rPr>
              <a:t>迎春叶横切</a:t>
            </a:r>
            <a:endParaRPr lang="zh-CN" altLang="zh-CN" sz="2800">
              <a:solidFill>
                <a:srgbClr val="000000"/>
              </a:solidFill>
              <a:ea typeface="宋体" panose="02010600030101010101" pitchFamily="2" charset="-122"/>
            </a:endParaRPr>
          </a:p>
          <a:p>
            <a:pPr indent="133350" algn="ctr"/>
            <a:r>
              <a:rPr lang="zh-CN" altLang="zh-CN" sz="2800">
                <a:solidFill>
                  <a:srgbClr val="000000"/>
                </a:solidFill>
                <a:ea typeface="宋体" panose="02010600030101010101" pitchFamily="2" charset="-122"/>
              </a:rPr>
              <a:t>(局部）</a:t>
            </a:r>
            <a:endParaRPr lang="zh-CN" altLang="en-US" sz="2800"/>
          </a:p>
        </p:txBody>
      </p:sp>
    </p:spTree>
    <p:custDataLst>
      <p:tags r:id="rId7"/>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文本框 3"/>
          <p:cNvSpPr/>
          <p:nvPr>
            <p:custDataLst>
              <p:tags r:id="rId1"/>
            </p:custDataLst>
          </p:nvPr>
        </p:nvSpPr>
        <p:spPr>
          <a:xfrm>
            <a:off x="171450" y="427038"/>
            <a:ext cx="8737600" cy="1985962"/>
          </a:xfrm>
          <a:prstGeom prst="rect">
            <a:avLst/>
          </a:prstGeom>
          <a:noFill/>
          <a:ln w="9525">
            <a:noFill/>
          </a:ln>
        </p:spPr>
        <p:txBody>
          <a:bodyPr wrap="square" anchor="t">
            <a:spAutoFit/>
          </a:bodyPr>
          <a:p>
            <a:pPr>
              <a:lnSpc>
                <a:spcPct val="110000"/>
              </a:lnSpc>
            </a:pPr>
            <a:r>
              <a:rPr lang="zh-CN" altLang="en-US" sz="2800"/>
              <a:t>3.观察人体皮肤纵切片和迎春叶横切片的 光学显微镜图像，回答问题.</a:t>
            </a:r>
            <a:endParaRPr lang="zh-CN" altLang="en-US" sz="2800"/>
          </a:p>
          <a:p>
            <a:pPr>
              <a:lnSpc>
                <a:spcPct val="110000"/>
              </a:lnSpc>
            </a:pPr>
            <a:r>
              <a:rPr lang="zh-CN" altLang="en-US" sz="2800"/>
              <a:t>(1)在两张切片的图像中，尽可能多地写出你认识的细胞名称以及它们可能的功能。</a:t>
            </a:r>
            <a:endParaRPr lang="en-US" altLang="zh-CN" sz="2800"/>
          </a:p>
        </p:txBody>
      </p:sp>
      <p:pic>
        <p:nvPicPr>
          <p:cNvPr id="84995" name="图片 1"/>
          <p:cNvPicPr>
            <a:picLocks noChangeAspect="1"/>
          </p:cNvPicPr>
          <p:nvPr>
            <p:custDataLst>
              <p:tags r:id="rId2"/>
            </p:custDataLst>
          </p:nvPr>
        </p:nvPicPr>
        <p:blipFill>
          <a:blip r:embed="rId3"/>
          <a:stretch>
            <a:fillRect/>
          </a:stretch>
        </p:blipFill>
        <p:spPr>
          <a:xfrm>
            <a:off x="4022725" y="2324100"/>
            <a:ext cx="4318000" cy="2813050"/>
          </a:xfrm>
          <a:prstGeom prst="rect">
            <a:avLst/>
          </a:prstGeom>
          <a:noFill/>
          <a:ln w="9525">
            <a:noFill/>
          </a:ln>
        </p:spPr>
      </p:pic>
      <p:sp>
        <p:nvSpPr>
          <p:cNvPr id="84996" name="文本框 99"/>
          <p:cNvSpPr/>
          <p:nvPr>
            <p:custDataLst>
              <p:tags r:id="rId4"/>
            </p:custDataLst>
          </p:nvPr>
        </p:nvSpPr>
        <p:spPr>
          <a:xfrm>
            <a:off x="3649663" y="5141913"/>
            <a:ext cx="2628900" cy="952500"/>
          </a:xfrm>
          <a:prstGeom prst="rect">
            <a:avLst/>
          </a:prstGeom>
          <a:noFill/>
          <a:ln w="9525">
            <a:noFill/>
          </a:ln>
        </p:spPr>
        <p:txBody>
          <a:bodyPr wrap="square" anchor="t">
            <a:spAutoFit/>
          </a:bodyPr>
          <a:p>
            <a:pPr indent="133350" algn="ctr"/>
            <a:r>
              <a:rPr lang="zh-CN" altLang="zh-CN" sz="2800">
                <a:solidFill>
                  <a:srgbClr val="000000"/>
                </a:solidFill>
                <a:ea typeface="宋体" panose="02010600030101010101" pitchFamily="2" charset="-122"/>
              </a:rPr>
              <a:t>人体皮肤纵切</a:t>
            </a:r>
            <a:endParaRPr lang="zh-CN" altLang="zh-CN" sz="2800">
              <a:solidFill>
                <a:srgbClr val="000000"/>
              </a:solidFill>
              <a:ea typeface="宋体" panose="02010600030101010101" pitchFamily="2" charset="-122"/>
            </a:endParaRPr>
          </a:p>
          <a:p>
            <a:pPr indent="133350" algn="ctr"/>
            <a:r>
              <a:rPr lang="zh-CN" altLang="zh-CN" sz="2800">
                <a:solidFill>
                  <a:srgbClr val="000000"/>
                </a:solidFill>
                <a:ea typeface="宋体" panose="02010600030101010101" pitchFamily="2" charset="-122"/>
              </a:rPr>
              <a:t>(局部)</a:t>
            </a:r>
            <a:r>
              <a:rPr lang="en-US" altLang="zh-CN" sz="2800">
                <a:solidFill>
                  <a:srgbClr val="000000"/>
                </a:solidFill>
                <a:latin typeface="宋体" panose="02010600030101010101" pitchFamily="2" charset="-122"/>
                <a:ea typeface="宋体" panose="02010600030101010101" pitchFamily="2" charset="-122"/>
              </a:rPr>
              <a:t> </a:t>
            </a:r>
            <a:endParaRPr lang="zh-CN" altLang="en-US" sz="2800"/>
          </a:p>
        </p:txBody>
      </p:sp>
      <p:sp>
        <p:nvSpPr>
          <p:cNvPr id="84997" name="文本框 4"/>
          <p:cNvSpPr/>
          <p:nvPr>
            <p:custDataLst>
              <p:tags r:id="rId5"/>
            </p:custDataLst>
          </p:nvPr>
        </p:nvSpPr>
        <p:spPr>
          <a:xfrm>
            <a:off x="249238" y="2540000"/>
            <a:ext cx="3584575" cy="3538538"/>
          </a:xfrm>
          <a:prstGeom prst="rect">
            <a:avLst/>
          </a:prstGeom>
          <a:noFill/>
          <a:ln w="9525">
            <a:noFill/>
          </a:ln>
        </p:spPr>
        <p:txBody>
          <a:bodyPr wrap="square" anchor="t">
            <a:spAutoFit/>
          </a:bodyPr>
          <a:p>
            <a:r>
              <a:rPr lang="zh-CN" altLang="zh-CN" sz="2800">
                <a:solidFill>
                  <a:srgbClr val="C00000"/>
                </a:solidFill>
                <a:ea typeface="宋体" panose="02010600030101010101" pitchFamily="2" charset="-122"/>
              </a:rPr>
              <a:t>迎春叶：表皮细胞（保护）、保卫细胞（控制水分蒸发和气体进出）、叶肉细胞（光合作用）、导管细胞（运输水和无机盐）、筛管细胞（运输有机物），等等。</a:t>
            </a:r>
            <a:endParaRPr lang="zh-CN" altLang="en-US" sz="2800">
              <a:solidFill>
                <a:srgbClr val="C00000"/>
              </a:solidFill>
              <a:ea typeface="宋体" panose="02010600030101010101" pitchFamily="2" charset="-122"/>
            </a:endParaRPr>
          </a:p>
        </p:txBody>
      </p:sp>
      <p:sp>
        <p:nvSpPr>
          <p:cNvPr id="84998" name="文本框 5"/>
          <p:cNvSpPr/>
          <p:nvPr>
            <p:custDataLst>
              <p:tags r:id="rId6"/>
            </p:custDataLst>
          </p:nvPr>
        </p:nvSpPr>
        <p:spPr>
          <a:xfrm>
            <a:off x="6076950" y="5202238"/>
            <a:ext cx="2276475" cy="954087"/>
          </a:xfrm>
          <a:prstGeom prst="rect">
            <a:avLst/>
          </a:prstGeom>
          <a:noFill/>
          <a:ln w="9525">
            <a:noFill/>
          </a:ln>
        </p:spPr>
        <p:txBody>
          <a:bodyPr wrap="square" anchor="t">
            <a:spAutoFit/>
          </a:bodyPr>
          <a:p>
            <a:pPr indent="133350" algn="ctr"/>
            <a:r>
              <a:rPr lang="zh-CN" altLang="zh-CN" sz="2800">
                <a:solidFill>
                  <a:srgbClr val="000000"/>
                </a:solidFill>
                <a:ea typeface="宋体" panose="02010600030101010101" pitchFamily="2" charset="-122"/>
              </a:rPr>
              <a:t>迎春叶横切</a:t>
            </a:r>
            <a:endParaRPr lang="zh-CN" altLang="zh-CN" sz="2800">
              <a:solidFill>
                <a:srgbClr val="000000"/>
              </a:solidFill>
              <a:ea typeface="宋体" panose="02010600030101010101" pitchFamily="2" charset="-122"/>
            </a:endParaRPr>
          </a:p>
          <a:p>
            <a:pPr indent="133350" algn="ctr"/>
            <a:r>
              <a:rPr lang="zh-CN" altLang="zh-CN" sz="2800">
                <a:solidFill>
                  <a:srgbClr val="000000"/>
                </a:solidFill>
                <a:ea typeface="宋体" panose="02010600030101010101" pitchFamily="2" charset="-122"/>
              </a:rPr>
              <a:t>(局部）</a:t>
            </a:r>
            <a:endParaRPr lang="zh-CN" altLang="en-US" sz="2800"/>
          </a:p>
        </p:txBody>
      </p:sp>
    </p:spTree>
    <p:custDataLst>
      <p:tags r:id="rId7"/>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文本框 3"/>
          <p:cNvSpPr/>
          <p:nvPr>
            <p:custDataLst>
              <p:tags r:id="rId1"/>
            </p:custDataLst>
          </p:nvPr>
        </p:nvSpPr>
        <p:spPr>
          <a:xfrm>
            <a:off x="171450" y="427038"/>
            <a:ext cx="8737600" cy="1985962"/>
          </a:xfrm>
          <a:prstGeom prst="rect">
            <a:avLst/>
          </a:prstGeom>
          <a:noFill/>
          <a:ln w="9525">
            <a:noFill/>
          </a:ln>
        </p:spPr>
        <p:txBody>
          <a:bodyPr wrap="square" anchor="t">
            <a:spAutoFit/>
          </a:bodyPr>
          <a:p>
            <a:pPr>
              <a:lnSpc>
                <a:spcPct val="110000"/>
              </a:lnSpc>
            </a:pPr>
            <a:r>
              <a:rPr lang="zh-CN" altLang="en-US" sz="2800"/>
              <a:t>3.观察人体皮肤纵切片和迎春叶横切片的 光学显微镜图像，回答问题.</a:t>
            </a:r>
            <a:endParaRPr lang="zh-CN" altLang="en-US" sz="2800"/>
          </a:p>
          <a:p>
            <a:pPr>
              <a:lnSpc>
                <a:spcPct val="110000"/>
              </a:lnSpc>
            </a:pPr>
            <a:r>
              <a:rPr lang="en-US" altLang="zh-CN" sz="2800"/>
              <a:t>(</a:t>
            </a:r>
            <a:r>
              <a:rPr lang="zh-CN" altLang="en-US" sz="2800"/>
              <a:t>2)比较动物细胞和植物细胞，描述它们的 共同点和区别。</a:t>
            </a:r>
            <a:endParaRPr lang="zh-CN" altLang="en-US" sz="2800"/>
          </a:p>
        </p:txBody>
      </p:sp>
      <p:sp>
        <p:nvSpPr>
          <p:cNvPr id="86019" name="文本框 2"/>
          <p:cNvSpPr/>
          <p:nvPr>
            <p:custDataLst>
              <p:tags r:id="rId2"/>
            </p:custDataLst>
          </p:nvPr>
        </p:nvSpPr>
        <p:spPr>
          <a:xfrm>
            <a:off x="176213" y="2513013"/>
            <a:ext cx="8366125" cy="1382712"/>
          </a:xfrm>
          <a:prstGeom prst="rect">
            <a:avLst/>
          </a:prstGeom>
          <a:noFill/>
          <a:ln w="9525">
            <a:noFill/>
          </a:ln>
        </p:spPr>
        <p:txBody>
          <a:bodyPr wrap="square" anchor="t">
            <a:spAutoFit/>
          </a:bodyPr>
          <a:p>
            <a:r>
              <a:rPr lang="zh-CN" altLang="zh-CN" sz="2800">
                <a:solidFill>
                  <a:srgbClr val="000000"/>
                </a:solidFill>
                <a:ea typeface="宋体" panose="02010600030101010101" pitchFamily="2" charset="-122"/>
              </a:rPr>
              <a:t>植物细胞和动物细胞的</a:t>
            </a:r>
            <a:r>
              <a:rPr lang="zh-CN" altLang="zh-CN" sz="2800">
                <a:solidFill>
                  <a:srgbClr val="C00000"/>
                </a:solidFill>
                <a:ea typeface="宋体" panose="02010600030101010101" pitchFamily="2" charset="-122"/>
              </a:rPr>
              <a:t>共同点</a:t>
            </a:r>
            <a:r>
              <a:rPr lang="zh-CN" altLang="zh-CN" sz="2800">
                <a:solidFill>
                  <a:srgbClr val="000000"/>
                </a:solidFill>
                <a:ea typeface="宋体" panose="02010600030101010101" pitchFamily="2" charset="-122"/>
              </a:rPr>
              <a:t>是：有细胞膜、细胞质、细胞核；</a:t>
            </a:r>
            <a:r>
              <a:rPr lang="zh-CN" altLang="zh-CN" sz="2800">
                <a:solidFill>
                  <a:srgbClr val="C00000"/>
                </a:solidFill>
                <a:ea typeface="宋体" panose="02010600030101010101" pitchFamily="2" charset="-122"/>
              </a:rPr>
              <a:t>区别是</a:t>
            </a:r>
            <a:r>
              <a:rPr lang="zh-CN" altLang="zh-CN" sz="2800">
                <a:solidFill>
                  <a:srgbClr val="000000"/>
                </a:solidFill>
                <a:ea typeface="宋体" panose="02010600030101010101" pitchFamily="2" charset="-122"/>
              </a:rPr>
              <a:t>：植物细胞有细胞壁、液泡，有些植物细胞还有叶绿体。</a:t>
            </a:r>
            <a:endParaRPr lang="zh-CN" altLang="en-US" sz="2800">
              <a:solidFill>
                <a:srgbClr val="000000"/>
              </a:solidFill>
              <a:ea typeface="宋体" panose="02010600030101010101" pitchFamily="2" charset="-122"/>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wipe(down)">
                                      <p:cBhvr>
                                        <p:cTn id="7" dur="500" fill="hold"/>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文本框 3"/>
          <p:cNvSpPr/>
          <p:nvPr>
            <p:custDataLst>
              <p:tags r:id="rId1"/>
            </p:custDataLst>
          </p:nvPr>
        </p:nvSpPr>
        <p:spPr>
          <a:xfrm>
            <a:off x="171450" y="427038"/>
            <a:ext cx="8737600" cy="1512887"/>
          </a:xfrm>
          <a:prstGeom prst="rect">
            <a:avLst/>
          </a:prstGeom>
          <a:noFill/>
          <a:ln w="9525">
            <a:noFill/>
          </a:ln>
        </p:spPr>
        <p:txBody>
          <a:bodyPr wrap="square" anchor="t">
            <a:spAutoFit/>
          </a:bodyPr>
          <a:p>
            <a:pPr>
              <a:lnSpc>
                <a:spcPct val="110000"/>
              </a:lnSpc>
            </a:pPr>
            <a:r>
              <a:rPr lang="zh-CN" altLang="en-US" sz="2800"/>
              <a:t>3.观察人体皮肤纵切片和迎春叶横切片的 光学显微镜图像，回答问题.</a:t>
            </a:r>
            <a:endParaRPr lang="zh-CN" altLang="en-US" sz="2800"/>
          </a:p>
          <a:p>
            <a:pPr>
              <a:lnSpc>
                <a:spcPct val="110000"/>
              </a:lnSpc>
            </a:pPr>
            <a:r>
              <a:rPr lang="en-US" altLang="zh-CN" sz="2800"/>
              <a:t>(</a:t>
            </a:r>
            <a:r>
              <a:rPr lang="zh-CN" altLang="zh-CN" sz="2800"/>
              <a:t>3)为什么把人体皮肤和迎春叶都称为器官</a:t>
            </a:r>
            <a:endParaRPr lang="zh-CN" altLang="zh-CN" sz="2800"/>
          </a:p>
        </p:txBody>
      </p:sp>
      <p:sp>
        <p:nvSpPr>
          <p:cNvPr id="87043" name="文本框 2"/>
          <p:cNvSpPr/>
          <p:nvPr>
            <p:custDataLst>
              <p:tags r:id="rId2"/>
            </p:custDataLst>
          </p:nvPr>
        </p:nvSpPr>
        <p:spPr>
          <a:xfrm>
            <a:off x="196850" y="2089150"/>
            <a:ext cx="8575675" cy="1816100"/>
          </a:xfrm>
          <a:prstGeom prst="rect">
            <a:avLst/>
          </a:prstGeom>
          <a:noFill/>
          <a:ln w="9525">
            <a:noFill/>
          </a:ln>
        </p:spPr>
        <p:txBody>
          <a:bodyPr wrap="square" anchor="t">
            <a:spAutoFit/>
          </a:bodyPr>
          <a:p>
            <a:r>
              <a:rPr lang="zh-CN" altLang="zh-CN" sz="2800">
                <a:solidFill>
                  <a:srgbClr val="C00000"/>
                </a:solidFill>
                <a:ea typeface="宋体" panose="02010600030101010101" pitchFamily="2" charset="-122"/>
              </a:rPr>
              <a:t>因为人体皮肤和迎春叶都是由多种组织组成的。例如，人体皮肤由上皮组织、结缔组织、神经组织和肌肉组织组成，这些不同的组织按照一定的次序结合在一起构成行使保护等功能的器官。</a:t>
            </a:r>
            <a:endParaRPr lang="zh-CN" altLang="en-US" sz="2800">
              <a:solidFill>
                <a:srgbClr val="C00000"/>
              </a:solidFill>
              <a:ea typeface="宋体" panose="02010600030101010101" pitchFamily="2" charset="-122"/>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down)">
                                      <p:cBhvr>
                                        <p:cTn id="7" dur="500" fill="hold"/>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文本框 3"/>
          <p:cNvSpPr/>
          <p:nvPr>
            <p:custDataLst>
              <p:tags r:id="rId1"/>
            </p:custDataLst>
          </p:nvPr>
        </p:nvSpPr>
        <p:spPr>
          <a:xfrm>
            <a:off x="111125" y="190500"/>
            <a:ext cx="8785225" cy="3192463"/>
          </a:xfrm>
          <a:prstGeom prst="rect">
            <a:avLst/>
          </a:prstGeom>
          <a:noFill/>
          <a:ln w="9525">
            <a:noFill/>
          </a:ln>
        </p:spPr>
        <p:txBody>
          <a:bodyPr wrap="square" anchor="t">
            <a:spAutoFit/>
          </a:bodyPr>
          <a:p>
            <a:pPr>
              <a:lnSpc>
                <a:spcPct val="120000"/>
              </a:lnSpc>
            </a:pPr>
            <a:r>
              <a:rPr lang="zh-CN" altLang="en-US" sz="2800"/>
              <a:t>二、拓展应用 </a:t>
            </a:r>
            <a:endParaRPr lang="zh-CN" altLang="en-US" sz="2800"/>
          </a:p>
          <a:p>
            <a:pPr>
              <a:lnSpc>
                <a:spcPct val="120000"/>
              </a:lnSpc>
            </a:pPr>
            <a:r>
              <a:rPr lang="zh-CN" altLang="en-US" sz="2800"/>
              <a:t>1.某同学在显微镜下观察了菠菜、天竺葵、 柳树叶片中的叶肉细胞，发现这些叶肉细胞中都有叶绿体，于是得出了植物叶肉细胞都有叶绿体的结论.他得出这个结论应用了不完全归纳法. 你还能列举不完全归纳法其他应用的例子吗?在使用这种方法时，要注意什么问题? </a:t>
            </a:r>
            <a:endParaRPr lang="zh-CN" altLang="en-US" sz="2800"/>
          </a:p>
        </p:txBody>
      </p:sp>
      <p:sp>
        <p:nvSpPr>
          <p:cNvPr id="88067" name="文本框 99"/>
          <p:cNvSpPr/>
          <p:nvPr>
            <p:custDataLst>
              <p:tags r:id="rId2"/>
            </p:custDataLst>
          </p:nvPr>
        </p:nvSpPr>
        <p:spPr>
          <a:xfrm>
            <a:off x="146050" y="3397250"/>
            <a:ext cx="8493125" cy="1814513"/>
          </a:xfrm>
          <a:prstGeom prst="rect">
            <a:avLst/>
          </a:prstGeom>
          <a:noFill/>
          <a:ln w="9525">
            <a:noFill/>
          </a:ln>
        </p:spPr>
        <p:txBody>
          <a:bodyPr wrap="square" anchor="t">
            <a:spAutoFit/>
          </a:bodyPr>
          <a:p>
            <a:r>
              <a:rPr lang="zh-CN" altLang="zh-CN" sz="2800">
                <a:solidFill>
                  <a:srgbClr val="C00000"/>
                </a:solidFill>
                <a:ea typeface="宋体" panose="02010600030101010101" pitchFamily="2" charset="-122"/>
              </a:rPr>
              <a:t>可用学生已学过的植物或动物的分类、细胞所具有的结构进行举例，也可以结合学生的生活经验进行举例。运用不完全归纳法时，要审慎地接受所得出的结论，归纳时需要注意抓住所归纳对象的本质特征。</a:t>
            </a:r>
            <a:endParaRPr lang="zh-CN" altLang="en-US" sz="2800">
              <a:solidFill>
                <a:srgbClr val="C00000"/>
              </a:solidFill>
              <a:ea typeface="宋体" panose="02010600030101010101" pitchFamily="2" charset="-122"/>
            </a:endParaRPr>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wipe(down)">
                                      <p:cBhvr>
                                        <p:cTn id="7" dur="500" fill="hold"/>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文本框 3"/>
          <p:cNvSpPr/>
          <p:nvPr>
            <p:custDataLst>
              <p:tags r:id="rId1"/>
            </p:custDataLst>
          </p:nvPr>
        </p:nvSpPr>
        <p:spPr>
          <a:xfrm>
            <a:off x="179388" y="333375"/>
            <a:ext cx="8785225" cy="1512888"/>
          </a:xfrm>
          <a:prstGeom prst="rect">
            <a:avLst/>
          </a:prstGeom>
          <a:noFill/>
          <a:ln w="9525">
            <a:noFill/>
          </a:ln>
        </p:spPr>
        <p:txBody>
          <a:bodyPr wrap="square" anchor="t">
            <a:spAutoFit/>
          </a:bodyPr>
          <a:p>
            <a:pPr>
              <a:lnSpc>
                <a:spcPct val="110000"/>
              </a:lnSpc>
            </a:pPr>
            <a:r>
              <a:rPr lang="zh-CN" altLang="en-US" sz="2800"/>
              <a:t>2.病毒没有细胞结构，一般由核酸和蛋白质组成.但是，病毒的生活离不开细胞，请查阅资料，说明病毒的生活为什么离不开细胞。</a:t>
            </a:r>
            <a:endParaRPr lang="zh-CN" altLang="en-US" sz="2800"/>
          </a:p>
        </p:txBody>
      </p:sp>
      <p:pic>
        <p:nvPicPr>
          <p:cNvPr id="89091" name="图片 6" descr="某种病毒模式图"/>
          <p:cNvPicPr>
            <a:picLocks noChangeAspect="1"/>
          </p:cNvPicPr>
          <p:nvPr>
            <p:custDataLst>
              <p:tags r:id="rId2"/>
            </p:custDataLst>
          </p:nvPr>
        </p:nvPicPr>
        <p:blipFill>
          <a:blip r:embed="rId3"/>
          <a:stretch>
            <a:fillRect/>
          </a:stretch>
        </p:blipFill>
        <p:spPr>
          <a:xfrm>
            <a:off x="3952875" y="1668463"/>
            <a:ext cx="4667250" cy="3459162"/>
          </a:xfrm>
          <a:prstGeom prst="rect">
            <a:avLst/>
          </a:prstGeom>
          <a:noFill/>
          <a:ln w="9525">
            <a:noFill/>
          </a:ln>
        </p:spPr>
      </p:pic>
      <p:sp>
        <p:nvSpPr>
          <p:cNvPr id="89092" name="文本框 1"/>
          <p:cNvSpPr/>
          <p:nvPr>
            <p:custDataLst>
              <p:tags r:id="rId4"/>
            </p:custDataLst>
          </p:nvPr>
        </p:nvSpPr>
        <p:spPr>
          <a:xfrm>
            <a:off x="219075" y="1898650"/>
            <a:ext cx="3436938" cy="3968750"/>
          </a:xfrm>
          <a:prstGeom prst="rect">
            <a:avLst/>
          </a:prstGeom>
          <a:noFill/>
          <a:ln w="9525">
            <a:noFill/>
          </a:ln>
        </p:spPr>
        <p:txBody>
          <a:bodyPr wrap="square" anchor="t">
            <a:spAutoFit/>
          </a:bodyPr>
          <a:p>
            <a:r>
              <a:rPr lang="zh-CN" altLang="en-US" sz="2800">
                <a:solidFill>
                  <a:srgbClr val="C00000"/>
                </a:solidFill>
                <a:latin typeface="宋体" panose="02010600030101010101" pitchFamily="2" charset="-122"/>
                <a:ea typeface="宋体" panose="02010600030101010101" pitchFamily="2" charset="-122"/>
              </a:rPr>
              <a:t>病毒尽管没有细胞的结构，但病毒必须寄生在细胞中生活，依靠细胞中的物质来合成自己需要的物质，离开了细胞，病毒就不能长时间生存，因此说，病毒的生活是离不开细胞的。</a:t>
            </a:r>
            <a:endParaRPr lang="zh-CN" altLang="en-US" sz="2800">
              <a:solidFill>
                <a:srgbClr val="C00000"/>
              </a:solidFill>
              <a:latin typeface="宋体" panose="02010600030101010101" pitchFamily="2" charset="-122"/>
              <a:ea typeface="宋体" panose="02010600030101010101" pitchFamily="2" charset="-122"/>
            </a:endParaRPr>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wipe(down)">
                                      <p:cBhvr>
                                        <p:cTn id="7" dur="500" fill="hold"/>
                                        <p:tgtEl>
                                          <p:spTgt spid="8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文本框 3"/>
          <p:cNvSpPr/>
          <p:nvPr>
            <p:custDataLst>
              <p:tags r:id="rId1"/>
            </p:custDataLst>
          </p:nvPr>
        </p:nvSpPr>
        <p:spPr>
          <a:xfrm>
            <a:off x="179388" y="333375"/>
            <a:ext cx="8785225" cy="1987550"/>
          </a:xfrm>
          <a:prstGeom prst="rect">
            <a:avLst/>
          </a:prstGeom>
          <a:noFill/>
          <a:ln w="9525">
            <a:noFill/>
          </a:ln>
        </p:spPr>
        <p:txBody>
          <a:bodyPr wrap="square" anchor="t">
            <a:spAutoFit/>
          </a:bodyPr>
          <a:p>
            <a:pPr>
              <a:lnSpc>
                <a:spcPct val="110000"/>
              </a:lnSpc>
            </a:pPr>
            <a:r>
              <a:rPr lang="zh-CN" altLang="en-US" sz="2800"/>
              <a:t>3.如果“新细胞都是从老细胞中产生的”不成立，细胞一直可以从无机环境中自然发生，生 物进化的观点还能被人们普遍接受吗?请用自己的语言简要阐述细胞学说是否支持生物进化的观点。</a:t>
            </a:r>
            <a:endParaRPr lang="zh-CN" altLang="en-US" sz="2800"/>
          </a:p>
        </p:txBody>
      </p:sp>
      <p:sp>
        <p:nvSpPr>
          <p:cNvPr id="90115" name="文本框 1"/>
          <p:cNvSpPr/>
          <p:nvPr>
            <p:custDataLst>
              <p:tags r:id="rId2"/>
            </p:custDataLst>
          </p:nvPr>
        </p:nvSpPr>
        <p:spPr>
          <a:xfrm>
            <a:off x="201613" y="2408238"/>
            <a:ext cx="8466137" cy="2676525"/>
          </a:xfrm>
          <a:prstGeom prst="rect">
            <a:avLst/>
          </a:prstGeom>
          <a:noFill/>
          <a:ln w="9525">
            <a:noFill/>
          </a:ln>
        </p:spPr>
        <p:txBody>
          <a:bodyPr wrap="square" anchor="t">
            <a:spAutoFit/>
          </a:bodyPr>
          <a:p>
            <a:r>
              <a:rPr lang="zh-CN" altLang="en-US" sz="2800">
                <a:solidFill>
                  <a:srgbClr val="C00000"/>
                </a:solidFill>
                <a:latin typeface="宋体" panose="02010600030101010101" pitchFamily="2" charset="-122"/>
                <a:ea typeface="宋体" panose="02010600030101010101" pitchFamily="2" charset="-122"/>
              </a:rPr>
              <a:t>如果“新细胞都是从老细胞中产生的”不成立，细胞一直可以从无机环境中自然发生，生物进化论中生物都起源于共同原始祖先的观点就会受到质疑。一切动植物都是由细胞发育而来的，并由细胞和细胞产物所构成，说明动物和植物的统一性，从而阐明了生物界的统一性，这也支持生物有着共同起源的观点。</a:t>
            </a:r>
            <a:endParaRPr lang="zh-CN" altLang="en-US" sz="2800">
              <a:solidFill>
                <a:srgbClr val="C00000"/>
              </a:solidFill>
              <a:latin typeface="宋体" panose="02010600030101010101" pitchFamily="2" charset="-122"/>
              <a:ea typeface="宋体" panose="02010600030101010101" pitchFamily="2" charset="-122"/>
            </a:endParaRPr>
          </a:p>
        </p:txBody>
      </p:sp>
      <p:pic>
        <p:nvPicPr>
          <p:cNvPr id="90116" name="New picture" hidden="1"/>
          <p:cNvPicPr>
            <a:picLocks noChangeAspect="1"/>
          </p:cNvPicPr>
          <p:nvPr>
            <p:custDataLst>
              <p:tags r:id="rId3"/>
            </p:custDataLst>
          </p:nvPr>
        </p:nvPicPr>
        <p:blipFill>
          <a:blip r:embed="rId4"/>
          <a:stretch>
            <a:fillRect/>
          </a:stretch>
        </p:blipFill>
        <p:spPr>
          <a:xfrm>
            <a:off x="11087100" y="12471400"/>
            <a:ext cx="342900" cy="482600"/>
          </a:xfrm>
          <a:prstGeom prst="rect">
            <a:avLst/>
          </a:prstGeom>
          <a:noFill/>
          <a:ln w="9525">
            <a:noFill/>
          </a:ln>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wipe(down)">
                                      <p:cBhvr>
                                        <p:cTn id="7" dur="500" fill="hold"/>
                                        <p:tgtEl>
                                          <p:spTgt spid="90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8" name="标题 1"/>
          <p:cNvSpPr>
            <a:spLocks noGrp="1"/>
          </p:cNvSpPr>
          <p:nvPr>
            <p:ph type="title"/>
            <p:custDataLst>
              <p:tags r:id="rId1"/>
            </p:custDataLst>
          </p:nvPr>
        </p:nvSpPr>
        <p:spPr>
          <a:xfrm>
            <a:off x="1166813" y="200025"/>
            <a:ext cx="8747125" cy="812800"/>
          </a:xfrm>
        </p:spPr>
        <p:txBody>
          <a:bodyPr lIns="90000" tIns="46800" rIns="90000" bIns="46800" anchor="ctr"/>
          <a:p>
            <a:pPr defTabSz="914400" fontAlgn="base">
              <a:buSzPct val="100000"/>
            </a:pPr>
            <a:r>
              <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细胞学说及其建立过程：</a:t>
            </a:r>
            <a:endPar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grpSp>
        <p:nvGrpSpPr>
          <p:cNvPr id="57372" name="组合 5"/>
          <p:cNvGrpSpPr/>
          <p:nvPr/>
        </p:nvGrpSpPr>
        <p:grpSpPr>
          <a:xfrm>
            <a:off x="4763" y="265113"/>
            <a:ext cx="893762" cy="758825"/>
            <a:chOff x="-6577" y="-874"/>
            <a:chExt cx="1191563" cy="1012157"/>
          </a:xfrm>
        </p:grpSpPr>
        <p:sp>
          <p:nvSpPr>
            <p:cNvPr id="57373" name="矩形: 圆角 6"/>
            <p:cNvSpPr/>
            <p:nvPr>
              <p:custDataLst>
                <p:tags r:id="rId2"/>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7374"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7375" name="medal-variant-with-star_30347"/>
            <p:cNvSpPr>
              <a:spLocks noChangeAspect="1"/>
            </p:cNvSpPr>
            <p:nvPr>
              <p:custDataLst>
                <p:tags r:id="rId3"/>
              </p:custDataLst>
            </p:nvPr>
          </p:nvSpPr>
          <p:spPr>
            <a:xfrm>
              <a:off x="278975" y="531"/>
              <a:ext cx="534394" cy="737719"/>
            </a:xfrm>
            <a:solidFill>
              <a:schemeClr val="bg1"/>
            </a:solidFill>
            <a:ln w="9525">
              <a:noFill/>
            </a:ln>
          </p:spPr>
          <p:txBody>
            <a:bodyPr/>
            <a:p>
              <a:endParaRPr lang="zh-CN" altLang="en-US"/>
            </a:p>
          </p:txBody>
        </p:sp>
      </p:grpSp>
      <p:pic>
        <p:nvPicPr>
          <p:cNvPr id="2" name="图片 1"/>
          <p:cNvPicPr>
            <a:picLocks noChangeAspect="1"/>
          </p:cNvPicPr>
          <p:nvPr/>
        </p:nvPicPr>
        <p:blipFill>
          <a:blip r:embed="rId4"/>
          <a:stretch>
            <a:fillRect/>
          </a:stretch>
        </p:blipFill>
        <p:spPr>
          <a:xfrm>
            <a:off x="523240" y="1362075"/>
            <a:ext cx="8097520" cy="2846705"/>
          </a:xfrm>
          <a:prstGeom prst="rect">
            <a:avLst/>
          </a:prstGeom>
        </p:spPr>
      </p:pic>
    </p:spTree>
    <p:custDataLst>
      <p:tags r:id="rId5"/>
    </p:custData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圆角矩形 1"/>
          <p:cNvSpPr/>
          <p:nvPr>
            <p:custDataLst>
              <p:tags r:id="rId1"/>
            </p:custDataLst>
          </p:nvPr>
        </p:nvSpPr>
        <p:spPr>
          <a:xfrm>
            <a:off x="3724275" y="920750"/>
            <a:ext cx="1504950" cy="2125663"/>
          </a:xfrm>
          <a:prstGeom prst="roundRect">
            <a:avLst>
              <a:gd name="adj" fmla="val 16667"/>
            </a:avLst>
          </a:prstGeom>
          <a:solidFill>
            <a:srgbClr val="E1EDDE"/>
          </a:solidFill>
          <a:ln w="38100">
            <a:noFill/>
          </a:ln>
        </p:spPr>
        <p:txBody>
          <a:bodyPr anchor="ctr"/>
          <a:p>
            <a:r>
              <a:rPr lang="zh-CN" altLang="en-US" b="1">
                <a:solidFill>
                  <a:srgbClr val="FF0000"/>
                </a:solidFill>
                <a:latin typeface="微软雅黑" panose="020B0503020204020204" pitchFamily="34" charset="-122"/>
              </a:rPr>
              <a:t>列文虎克</a:t>
            </a:r>
            <a:r>
              <a:rPr lang="zh-CN" altLang="en-US" b="1">
                <a:latin typeface="微软雅黑" panose="020B0503020204020204" pitchFamily="34" charset="-122"/>
              </a:rPr>
              <a:t>用显微镜观察到活细胞</a:t>
            </a:r>
            <a:endParaRPr lang="zh-CN" altLang="en-US" b="1">
              <a:latin typeface="微软雅黑" panose="020B0503020204020204" pitchFamily="34" charset="-122"/>
            </a:endParaRPr>
          </a:p>
        </p:txBody>
      </p:sp>
      <p:sp>
        <p:nvSpPr>
          <p:cNvPr id="57347" name="泪滴形 4"/>
          <p:cNvSpPr/>
          <p:nvPr>
            <p:custDataLst>
              <p:tags r:id="rId2"/>
            </p:custDataLst>
          </p:nvPr>
        </p:nvSpPr>
        <p:spPr>
          <a:xfrm rot="8100000">
            <a:off x="4132263" y="2987675"/>
            <a:ext cx="439737" cy="441325"/>
          </a:xfrm>
          <a:solidFill>
            <a:srgbClr val="69A35B"/>
          </a:solidFill>
          <a:ln w="38100" cap="flat" cmpd="sng">
            <a:solidFill>
              <a:srgbClr val="F2F2F2"/>
            </a:solidFill>
            <a:prstDash val="solid"/>
            <a:headEnd type="none" w="med" len="med"/>
            <a:tailEnd type="none" w="med" len="med"/>
          </a:ln>
        </p:spPr>
        <p:txBody>
          <a:bodyPr/>
          <a:p>
            <a:endParaRPr lang="zh-CN" altLang="en-US"/>
          </a:p>
        </p:txBody>
      </p:sp>
      <p:sp>
        <p:nvSpPr>
          <p:cNvPr id="57348" name="标题 1"/>
          <p:cNvSpPr>
            <a:spLocks noGrp="1"/>
          </p:cNvSpPr>
          <p:nvPr>
            <p:ph type="title"/>
            <p:custDataLst>
              <p:tags r:id="rId3"/>
            </p:custDataLst>
          </p:nvPr>
        </p:nvSpPr>
        <p:spPr>
          <a:xfrm>
            <a:off x="1166813" y="200025"/>
            <a:ext cx="8747125" cy="812800"/>
          </a:xfrm>
        </p:spPr>
        <p:txBody>
          <a:bodyPr lIns="90000" tIns="46800" rIns="90000" bIns="46800" anchor="ctr"/>
          <a:p>
            <a:pPr defTabSz="914400" fontAlgn="base">
              <a:buSzPct val="100000"/>
            </a:pPr>
            <a:r>
              <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rPr>
              <a:t>细胞学说及其建立过程：</a:t>
            </a:r>
            <a:endParaRPr lang="zh-CN" altLang="en-US" sz="3300" kern="1200" spc="300" normalizeH="0" baseline="0">
              <a:solidFill>
                <a:srgbClr val="262626"/>
              </a:solidFill>
              <a:latin typeface="Arial" panose="020B0604020202020204" pitchFamily="34" charset="0"/>
              <a:ea typeface="微软雅黑" panose="020B0503020204020204" pitchFamily="34" charset="-122"/>
              <a:cs typeface="+mj-cs"/>
              <a:sym typeface="微软雅黑" panose="020B0503020204020204" pitchFamily="34" charset="-122"/>
            </a:endParaRPr>
          </a:p>
        </p:txBody>
      </p:sp>
      <p:cxnSp>
        <p:nvCxnSpPr>
          <p:cNvPr id="57349" name="直接连接符 41"/>
          <p:cNvCxnSpPr/>
          <p:nvPr>
            <p:custDataLst>
              <p:tags r:id="rId4"/>
            </p:custDataLst>
          </p:nvPr>
        </p:nvCxnSpPr>
        <p:spPr>
          <a:xfrm flipH="1">
            <a:off x="-204787" y="3617913"/>
            <a:ext cx="9440862" cy="0"/>
          </a:xfrm>
          <a:prstGeom prst="line">
            <a:avLst/>
          </a:prstGeom>
          <a:ln w="19050" cap="flat" cmpd="sng">
            <a:solidFill>
              <a:srgbClr val="808080"/>
            </a:solidFill>
            <a:prstDash val="solid"/>
            <a:headEnd type="none" w="med" len="med"/>
            <a:tailEnd type="none" w="med" len="med"/>
          </a:ln>
        </p:spPr>
      </p:cxnSp>
      <p:sp>
        <p:nvSpPr>
          <p:cNvPr id="57350" name="圆角矩形 46"/>
          <p:cNvSpPr/>
          <p:nvPr>
            <p:custDataLst>
              <p:tags r:id="rId5"/>
            </p:custDataLst>
          </p:nvPr>
        </p:nvSpPr>
        <p:spPr>
          <a:xfrm>
            <a:off x="106363" y="1023938"/>
            <a:ext cx="1506537" cy="2125662"/>
          </a:xfrm>
          <a:prstGeom prst="roundRect">
            <a:avLst>
              <a:gd name="adj" fmla="val 16667"/>
            </a:avLst>
          </a:prstGeom>
          <a:solidFill>
            <a:srgbClr val="CBE5F6"/>
          </a:solidFill>
          <a:ln w="38100">
            <a:noFill/>
          </a:ln>
        </p:spPr>
        <p:txBody>
          <a:bodyPr anchor="ctr"/>
          <a:p>
            <a:r>
              <a:rPr lang="zh-CN" altLang="en-US" b="1">
                <a:solidFill>
                  <a:srgbClr val="FF0000"/>
                </a:solidFill>
                <a:latin typeface="微软雅黑" panose="020B0503020204020204" pitchFamily="34" charset="-122"/>
              </a:rPr>
              <a:t>维萨里、比夏</a:t>
            </a:r>
            <a:r>
              <a:rPr lang="zh-CN" altLang="en-US" b="1">
                <a:latin typeface="微软雅黑" panose="020B0503020204020204" pitchFamily="34" charset="-122"/>
              </a:rPr>
              <a:t>分别揭示了人体在器官、组织水平结构</a:t>
            </a:r>
            <a:endParaRPr lang="zh-CN" altLang="en-US" b="1">
              <a:latin typeface="微软雅黑" panose="020B0503020204020204" pitchFamily="34" charset="-122"/>
            </a:endParaRPr>
          </a:p>
        </p:txBody>
      </p:sp>
      <p:sp>
        <p:nvSpPr>
          <p:cNvPr id="57351" name="泪滴形 47"/>
          <p:cNvSpPr/>
          <p:nvPr>
            <p:custDataLst>
              <p:tags r:id="rId6"/>
            </p:custDataLst>
          </p:nvPr>
        </p:nvSpPr>
        <p:spPr>
          <a:xfrm rot="8100000">
            <a:off x="515938" y="2919413"/>
            <a:ext cx="441325" cy="441325"/>
          </a:xfrm>
          <a:solidFill>
            <a:srgbClr val="1F74AD"/>
          </a:solidFill>
          <a:ln w="38100" cap="flat" cmpd="sng">
            <a:solidFill>
              <a:srgbClr val="F2F2F2"/>
            </a:solidFill>
            <a:prstDash val="solid"/>
            <a:headEnd type="none" w="med" len="med"/>
            <a:tailEnd type="none" w="med" len="med"/>
          </a:ln>
        </p:spPr>
        <p:txBody>
          <a:bodyPr/>
          <a:p>
            <a:endParaRPr lang="zh-CN" altLang="en-US"/>
          </a:p>
        </p:txBody>
      </p:sp>
      <p:sp>
        <p:nvSpPr>
          <p:cNvPr id="57352" name="椭圆 48"/>
          <p:cNvSpPr/>
          <p:nvPr>
            <p:custDataLst>
              <p:tags r:id="rId7"/>
            </p:custDataLst>
          </p:nvPr>
        </p:nvSpPr>
        <p:spPr>
          <a:xfrm rot="8100000">
            <a:off x="622300" y="3021013"/>
            <a:ext cx="228600" cy="230187"/>
          </a:xfrm>
          <a:prstGeom prst="ellipse">
            <a:avLst/>
          </a:prstGeom>
          <a:solidFill>
            <a:srgbClr val="F2F2F2"/>
          </a:solidFill>
          <a:ln w="12700">
            <a:noFill/>
          </a:ln>
        </p:spPr>
        <p:txBody>
          <a:bodyPr anchor="ctr"/>
          <a:p>
            <a:pPr algn="ctr">
              <a:lnSpc>
                <a:spcPct val="80000"/>
              </a:lnSpc>
            </a:pPr>
            <a:endParaRPr lang="zh-CN" altLang="en-US">
              <a:solidFill>
                <a:srgbClr val="FFFFFF"/>
              </a:solidFill>
              <a:latin typeface="微软雅黑" panose="020B0503020204020204" pitchFamily="34" charset="-122"/>
            </a:endParaRPr>
          </a:p>
        </p:txBody>
      </p:sp>
      <p:sp>
        <p:nvSpPr>
          <p:cNvPr id="58376" name="椭圆 49"/>
          <p:cNvSpPr/>
          <p:nvPr>
            <p:custDataLst>
              <p:tags r:id="rId8"/>
            </p:custDataLst>
          </p:nvPr>
        </p:nvSpPr>
        <p:spPr>
          <a:xfrm>
            <a:off x="1406525" y="3573463"/>
            <a:ext cx="88900" cy="88900"/>
          </a:xfrm>
          <a:prstGeom prst="ellipse">
            <a:avLst/>
          </a:prstGeom>
          <a:solidFill>
            <a:srgbClr val="F2F2F2"/>
          </a:solidFill>
          <a:ln w="38100" cap="flat" cmpd="sng" algn="ctr">
            <a:solidFill>
              <a:srgbClr val="808080"/>
            </a:solidFill>
            <a:prstDash val="solid"/>
            <a:miter lim="800000"/>
            <a:headEnd type="none" w="med" len="med"/>
            <a:tailEnd type="none" w="med" len="med"/>
          </a:ln>
        </p:spPr>
        <p:txBody>
          <a:bodyPr rtlCol="0" anchor="ctr" anchorCtr="0"/>
          <a:p>
            <a:pPr algn="ctr">
              <a:lnSpc>
                <a:spcPct val="80000"/>
              </a:lnSpc>
            </a:pPr>
            <a:endParaRPr lang="zh-CN" altLang="en-US">
              <a:solidFill>
                <a:srgbClr val="FFFFFF"/>
              </a:solidFill>
              <a:latin typeface="微软雅黑" panose="020B0503020204020204" pitchFamily="34" charset="-122"/>
            </a:endParaRPr>
          </a:p>
        </p:txBody>
      </p:sp>
      <p:sp>
        <p:nvSpPr>
          <p:cNvPr id="57354" name="文本框 50"/>
          <p:cNvSpPr/>
          <p:nvPr>
            <p:custDataLst>
              <p:tags r:id="rId9"/>
            </p:custDataLst>
          </p:nvPr>
        </p:nvSpPr>
        <p:spPr>
          <a:xfrm>
            <a:off x="681038" y="4087813"/>
            <a:ext cx="1604962" cy="668337"/>
          </a:xfrm>
          <a:prstGeom prst="rect">
            <a:avLst/>
          </a:prstGeom>
          <a:noFill/>
          <a:ln w="9525">
            <a:noFill/>
          </a:ln>
        </p:spPr>
        <p:txBody>
          <a:bodyPr wrap="square" anchor="t"/>
          <a:p>
            <a:pPr algn="ctr"/>
            <a:r>
              <a:rPr lang="zh-CN" altLang="en-US" sz="2100" b="1">
                <a:solidFill>
                  <a:srgbClr val="404040"/>
                </a:solidFill>
                <a:latin typeface="微软雅黑" panose="020B0503020204020204" pitchFamily="34" charset="-122"/>
              </a:rPr>
              <a:t>从器官到组织</a:t>
            </a:r>
            <a:endParaRPr lang="zh-CN" altLang="en-US" sz="2100" b="1">
              <a:solidFill>
                <a:srgbClr val="404040"/>
              </a:solidFill>
              <a:latin typeface="微软雅黑" panose="020B0503020204020204" pitchFamily="34" charset="-122"/>
            </a:endParaRPr>
          </a:p>
        </p:txBody>
      </p:sp>
      <p:sp>
        <p:nvSpPr>
          <p:cNvPr id="57355" name="圆角矩形 52"/>
          <p:cNvSpPr/>
          <p:nvPr>
            <p:custDataLst>
              <p:tags r:id="rId10"/>
            </p:custDataLst>
          </p:nvPr>
        </p:nvSpPr>
        <p:spPr>
          <a:xfrm>
            <a:off x="1725613" y="1012825"/>
            <a:ext cx="1604962" cy="2125663"/>
          </a:xfrm>
          <a:prstGeom prst="roundRect">
            <a:avLst>
              <a:gd name="adj" fmla="val 16667"/>
            </a:avLst>
          </a:prstGeom>
          <a:solidFill>
            <a:srgbClr val="D6EAF8"/>
          </a:solidFill>
          <a:ln w="38100">
            <a:noFill/>
          </a:ln>
        </p:spPr>
        <p:txBody>
          <a:bodyPr anchor="ctr"/>
          <a:p>
            <a:r>
              <a:rPr lang="zh-CN" altLang="en-US" b="1">
                <a:latin typeface="微软雅黑" panose="020B0503020204020204" pitchFamily="34" charset="-122"/>
              </a:rPr>
              <a:t>虎克</a:t>
            </a:r>
            <a:r>
              <a:rPr lang="zh-CN" altLang="en-US" b="1">
                <a:solidFill>
                  <a:srgbClr val="404040"/>
                </a:solidFill>
                <a:latin typeface="微软雅黑" panose="020B0503020204020204" pitchFamily="34" charset="-122"/>
              </a:rPr>
              <a:t>用</a:t>
            </a:r>
            <a:r>
              <a:rPr lang="zh-CN" altLang="en-US" b="1">
                <a:solidFill>
                  <a:srgbClr val="FF0000"/>
                </a:solidFill>
                <a:latin typeface="微软雅黑" panose="020B0503020204020204" pitchFamily="34" charset="-122"/>
              </a:rPr>
              <a:t>显微镜</a:t>
            </a:r>
            <a:r>
              <a:rPr lang="zh-CN" altLang="en-US" b="1">
                <a:solidFill>
                  <a:srgbClr val="404040"/>
                </a:solidFill>
                <a:latin typeface="微软雅黑" panose="020B0503020204020204" pitchFamily="34" charset="-122"/>
              </a:rPr>
              <a:t>发现并命名</a:t>
            </a:r>
            <a:r>
              <a:rPr lang="zh-CN" altLang="en-US" b="1">
                <a:solidFill>
                  <a:srgbClr val="FF0000"/>
                </a:solidFill>
                <a:latin typeface="微软雅黑" panose="020B0503020204020204" pitchFamily="34" charset="-122"/>
              </a:rPr>
              <a:t>细胞。</a:t>
            </a:r>
            <a:endParaRPr lang="zh-CN" altLang="en-US" b="1">
              <a:solidFill>
                <a:srgbClr val="FF0000"/>
              </a:solidFill>
              <a:latin typeface="微软雅黑" panose="020B0503020204020204" pitchFamily="34" charset="-122"/>
            </a:endParaRPr>
          </a:p>
        </p:txBody>
      </p:sp>
      <p:sp>
        <p:nvSpPr>
          <p:cNvPr id="57356" name="泪滴形 53"/>
          <p:cNvSpPr/>
          <p:nvPr>
            <p:custDataLst>
              <p:tags r:id="rId11"/>
            </p:custDataLst>
          </p:nvPr>
        </p:nvSpPr>
        <p:spPr>
          <a:xfrm rot="8100000">
            <a:off x="2225675" y="2919413"/>
            <a:ext cx="441325" cy="441325"/>
          </a:xfrm>
          <a:solidFill>
            <a:srgbClr val="3498DB"/>
          </a:solidFill>
          <a:ln w="38100" cap="flat" cmpd="sng">
            <a:solidFill>
              <a:srgbClr val="F2F2F2"/>
            </a:solidFill>
            <a:prstDash val="solid"/>
            <a:headEnd type="none" w="med" len="med"/>
            <a:tailEnd type="none" w="med" len="med"/>
          </a:ln>
        </p:spPr>
        <p:txBody>
          <a:bodyPr/>
          <a:p>
            <a:endParaRPr lang="zh-CN" altLang="en-US"/>
          </a:p>
        </p:txBody>
      </p:sp>
      <p:sp>
        <p:nvSpPr>
          <p:cNvPr id="57357" name="椭圆 61"/>
          <p:cNvSpPr/>
          <p:nvPr>
            <p:custDataLst>
              <p:tags r:id="rId12"/>
            </p:custDataLst>
          </p:nvPr>
        </p:nvSpPr>
        <p:spPr>
          <a:xfrm rot="8100000">
            <a:off x="2325688" y="3021013"/>
            <a:ext cx="228600" cy="230187"/>
          </a:xfrm>
          <a:prstGeom prst="ellipse">
            <a:avLst/>
          </a:prstGeom>
          <a:solidFill>
            <a:srgbClr val="F2F2F2"/>
          </a:solidFill>
          <a:ln w="12700">
            <a:noFill/>
          </a:ln>
        </p:spPr>
        <p:txBody>
          <a:bodyPr anchor="ctr"/>
          <a:p>
            <a:pPr algn="ctr">
              <a:lnSpc>
                <a:spcPct val="80000"/>
              </a:lnSpc>
            </a:pPr>
            <a:endParaRPr lang="zh-CN" altLang="en-US" sz="600">
              <a:solidFill>
                <a:srgbClr val="FFFFFF"/>
              </a:solidFill>
              <a:latin typeface="微软雅黑" panose="020B0503020204020204" pitchFamily="34" charset="-122"/>
            </a:endParaRPr>
          </a:p>
        </p:txBody>
      </p:sp>
      <p:sp>
        <p:nvSpPr>
          <p:cNvPr id="58381" name="椭圆 62"/>
          <p:cNvSpPr/>
          <p:nvPr>
            <p:custDataLst>
              <p:tags r:id="rId13"/>
            </p:custDataLst>
          </p:nvPr>
        </p:nvSpPr>
        <p:spPr>
          <a:xfrm>
            <a:off x="3451225" y="3573463"/>
            <a:ext cx="88900" cy="88900"/>
          </a:xfrm>
          <a:prstGeom prst="ellipse">
            <a:avLst/>
          </a:prstGeom>
          <a:solidFill>
            <a:srgbClr val="F2F2F2"/>
          </a:solidFill>
          <a:ln w="38100" cap="flat" cmpd="sng" algn="ctr">
            <a:solidFill>
              <a:srgbClr val="808080"/>
            </a:solidFill>
            <a:prstDash val="solid"/>
            <a:miter lim="800000"/>
            <a:headEnd type="none" w="med" len="med"/>
            <a:tailEnd type="none" w="med" len="med"/>
          </a:ln>
        </p:spPr>
        <p:txBody>
          <a:bodyPr rtlCol="0" anchor="ctr" anchorCtr="0"/>
          <a:p>
            <a:pPr algn="ctr">
              <a:lnSpc>
                <a:spcPct val="80000"/>
              </a:lnSpc>
            </a:pPr>
            <a:endParaRPr lang="zh-CN" altLang="en-US" sz="300">
              <a:solidFill>
                <a:srgbClr val="FFFFFF"/>
              </a:solidFill>
              <a:latin typeface="微软雅黑" panose="020B0503020204020204" pitchFamily="34" charset="-122"/>
            </a:endParaRPr>
          </a:p>
        </p:txBody>
      </p:sp>
      <p:sp>
        <p:nvSpPr>
          <p:cNvPr id="57359" name="文本框 63"/>
          <p:cNvSpPr/>
          <p:nvPr>
            <p:custDataLst>
              <p:tags r:id="rId14"/>
            </p:custDataLst>
          </p:nvPr>
        </p:nvSpPr>
        <p:spPr>
          <a:xfrm>
            <a:off x="2640013" y="4006850"/>
            <a:ext cx="1604962" cy="666750"/>
          </a:xfrm>
          <a:prstGeom prst="rect">
            <a:avLst/>
          </a:prstGeom>
          <a:noFill/>
          <a:ln w="9525">
            <a:noFill/>
          </a:ln>
        </p:spPr>
        <p:txBody>
          <a:bodyPr wrap="square"/>
          <a:p>
            <a:pPr algn="ctr"/>
            <a:r>
              <a:rPr lang="zh-CN" altLang="en-US" b="1">
                <a:effectLst>
                  <a:outerShdw blurRad="38100" dist="38100" dir="2700000">
                    <a:srgbClr val="C0C0C0"/>
                  </a:outerShdw>
                </a:effectLst>
                <a:latin typeface="微软雅黑" panose="020B0503020204020204" pitchFamily="34" charset="-122"/>
              </a:rPr>
              <a:t>资料的积累</a:t>
            </a:r>
            <a:r>
              <a:rPr lang="en-US" altLang="zh-CN" b="1">
                <a:effectLst>
                  <a:outerShdw blurRad="38100" dist="38100" dir="2700000">
                    <a:srgbClr val="C0C0C0"/>
                  </a:outerShdw>
                </a:effectLst>
                <a:latin typeface="微软雅黑" panose="020B0503020204020204" pitchFamily="34" charset="-122"/>
              </a:rPr>
              <a:t>--</a:t>
            </a:r>
            <a:r>
              <a:rPr lang="zh-CN" altLang="en-US" b="1">
                <a:effectLst>
                  <a:outerShdw blurRad="38100" dist="38100" dir="2700000">
                    <a:srgbClr val="C0C0C0"/>
                  </a:outerShdw>
                </a:effectLst>
                <a:latin typeface="微软雅黑" panose="020B0503020204020204" pitchFamily="34" charset="-122"/>
              </a:rPr>
              <a:t>认识细胞</a:t>
            </a:r>
            <a:endParaRPr lang="zh-CN" altLang="en-US" b="1">
              <a:effectLst>
                <a:outerShdw blurRad="38100" dist="38100" dir="2700000">
                  <a:srgbClr val="C0C0C0"/>
                </a:outerShdw>
              </a:effectLst>
              <a:latin typeface="微软雅黑" panose="020B0503020204020204" pitchFamily="34" charset="-122"/>
            </a:endParaRPr>
          </a:p>
        </p:txBody>
      </p:sp>
      <p:sp>
        <p:nvSpPr>
          <p:cNvPr id="57360" name="圆角矩形 64"/>
          <p:cNvSpPr/>
          <p:nvPr>
            <p:custDataLst>
              <p:tags r:id="rId15"/>
            </p:custDataLst>
          </p:nvPr>
        </p:nvSpPr>
        <p:spPr>
          <a:xfrm>
            <a:off x="5584825" y="1012825"/>
            <a:ext cx="1504950" cy="2125663"/>
          </a:xfrm>
          <a:prstGeom prst="roundRect">
            <a:avLst>
              <a:gd name="adj" fmla="val 16667"/>
            </a:avLst>
          </a:prstGeom>
          <a:solidFill>
            <a:srgbClr val="C9F4F7"/>
          </a:solidFill>
          <a:ln w="38100">
            <a:noFill/>
          </a:ln>
        </p:spPr>
        <p:txBody>
          <a:bodyPr anchor="ctr"/>
          <a:p>
            <a:r>
              <a:rPr lang="zh-CN" altLang="en-US" b="1">
                <a:effectLst>
                  <a:outerShdw blurRad="38100" dist="38100" dir="2700000">
                    <a:srgbClr val="FFFFFF"/>
                  </a:outerShdw>
                </a:effectLst>
                <a:latin typeface="微软雅黑" panose="020B0503020204020204" pitchFamily="34" charset="-122"/>
              </a:rPr>
              <a:t>施莱登、施旺共同建立了细胞学说</a:t>
            </a:r>
            <a:endParaRPr lang="zh-CN" altLang="en-US" b="1">
              <a:effectLst>
                <a:outerShdw blurRad="38100" dist="38100" dir="2700000">
                  <a:srgbClr val="FFFFFF"/>
                </a:outerShdw>
              </a:effectLst>
              <a:latin typeface="微软雅黑" panose="020B0503020204020204" pitchFamily="34" charset="-122"/>
            </a:endParaRPr>
          </a:p>
        </p:txBody>
      </p:sp>
      <p:sp>
        <p:nvSpPr>
          <p:cNvPr id="57361" name="泪滴形 65"/>
          <p:cNvSpPr/>
          <p:nvPr>
            <p:custDataLst>
              <p:tags r:id="rId16"/>
            </p:custDataLst>
          </p:nvPr>
        </p:nvSpPr>
        <p:spPr>
          <a:xfrm rot="8100000">
            <a:off x="6116638" y="2919413"/>
            <a:ext cx="441325" cy="441325"/>
          </a:xfrm>
          <a:solidFill>
            <a:srgbClr val="1AA3AA"/>
          </a:solidFill>
          <a:ln w="38100" cap="flat" cmpd="sng">
            <a:solidFill>
              <a:srgbClr val="F2F2F2"/>
            </a:solidFill>
            <a:prstDash val="solid"/>
            <a:headEnd type="none" w="med" len="med"/>
            <a:tailEnd type="none" w="med" len="med"/>
          </a:ln>
        </p:spPr>
        <p:txBody>
          <a:bodyPr/>
          <a:p>
            <a:endParaRPr lang="zh-CN" altLang="en-US"/>
          </a:p>
        </p:txBody>
      </p:sp>
      <p:sp>
        <p:nvSpPr>
          <p:cNvPr id="57362" name="椭圆 69"/>
          <p:cNvSpPr/>
          <p:nvPr>
            <p:custDataLst>
              <p:tags r:id="rId17"/>
            </p:custDataLst>
          </p:nvPr>
        </p:nvSpPr>
        <p:spPr>
          <a:xfrm rot="8100000">
            <a:off x="6223000" y="3021013"/>
            <a:ext cx="228600" cy="230187"/>
          </a:xfrm>
          <a:prstGeom prst="ellipse">
            <a:avLst/>
          </a:prstGeom>
          <a:solidFill>
            <a:srgbClr val="F2F2F2"/>
          </a:solidFill>
          <a:ln w="12700">
            <a:noFill/>
          </a:ln>
        </p:spPr>
        <p:txBody>
          <a:bodyPr anchor="ctr"/>
          <a:p>
            <a:pPr algn="ctr">
              <a:lnSpc>
                <a:spcPct val="80000"/>
              </a:lnSpc>
            </a:pPr>
            <a:endParaRPr lang="zh-CN" altLang="en-US" sz="600">
              <a:solidFill>
                <a:srgbClr val="FFFFFF"/>
              </a:solidFill>
              <a:latin typeface="微软雅黑" panose="020B0503020204020204" pitchFamily="34" charset="-122"/>
            </a:endParaRPr>
          </a:p>
        </p:txBody>
      </p:sp>
      <p:sp>
        <p:nvSpPr>
          <p:cNvPr id="58386" name="椭圆 70"/>
          <p:cNvSpPr/>
          <p:nvPr>
            <p:custDataLst>
              <p:tags r:id="rId18"/>
            </p:custDataLst>
          </p:nvPr>
        </p:nvSpPr>
        <p:spPr>
          <a:xfrm>
            <a:off x="5495925" y="3573463"/>
            <a:ext cx="88900" cy="88900"/>
          </a:xfrm>
          <a:prstGeom prst="ellipse">
            <a:avLst/>
          </a:prstGeom>
          <a:solidFill>
            <a:srgbClr val="F2F2F2"/>
          </a:solidFill>
          <a:ln w="38100" cap="flat" cmpd="sng" algn="ctr">
            <a:solidFill>
              <a:srgbClr val="808080"/>
            </a:solidFill>
            <a:prstDash val="solid"/>
            <a:miter lim="800000"/>
            <a:headEnd type="none" w="med" len="med"/>
            <a:tailEnd type="none" w="med" len="med"/>
          </a:ln>
        </p:spPr>
        <p:txBody>
          <a:bodyPr rtlCol="0" anchor="ctr" anchorCtr="0"/>
          <a:p>
            <a:pPr algn="ctr">
              <a:lnSpc>
                <a:spcPct val="80000"/>
              </a:lnSpc>
            </a:pPr>
            <a:endParaRPr lang="zh-CN" altLang="en-US" sz="300">
              <a:solidFill>
                <a:srgbClr val="FFFFFF"/>
              </a:solidFill>
              <a:latin typeface="微软雅黑" panose="020B0503020204020204" pitchFamily="34" charset="-122"/>
            </a:endParaRPr>
          </a:p>
        </p:txBody>
      </p:sp>
      <p:sp>
        <p:nvSpPr>
          <p:cNvPr id="57364" name="文本框 71"/>
          <p:cNvSpPr/>
          <p:nvPr>
            <p:custDataLst>
              <p:tags r:id="rId19"/>
            </p:custDataLst>
          </p:nvPr>
        </p:nvSpPr>
        <p:spPr>
          <a:xfrm>
            <a:off x="4738688" y="4087813"/>
            <a:ext cx="1604962" cy="668337"/>
          </a:xfrm>
          <a:prstGeom prst="rect">
            <a:avLst/>
          </a:prstGeom>
          <a:noFill/>
          <a:ln w="9525">
            <a:noFill/>
          </a:ln>
        </p:spPr>
        <p:txBody>
          <a:bodyPr wrap="square" anchor="t"/>
          <a:p>
            <a:r>
              <a:rPr lang="zh-CN" altLang="en-US" sz="2100" b="1">
                <a:solidFill>
                  <a:srgbClr val="FF0000"/>
                </a:solidFill>
                <a:latin typeface="微软雅黑" panose="020B0503020204020204" pitchFamily="34" charset="-122"/>
              </a:rPr>
              <a:t>观察和归纳相结合</a:t>
            </a:r>
            <a:r>
              <a:rPr lang="en-US" altLang="zh-CN" sz="2100" b="1">
                <a:solidFill>
                  <a:srgbClr val="FF0000"/>
                </a:solidFill>
                <a:latin typeface="微软雅黑" panose="020B0503020204020204" pitchFamily="34" charset="-122"/>
              </a:rPr>
              <a:t>-</a:t>
            </a:r>
            <a:r>
              <a:rPr lang="zh-CN" altLang="en-US" sz="2100" b="1">
                <a:solidFill>
                  <a:srgbClr val="FF0000"/>
                </a:solidFill>
                <a:latin typeface="微软雅黑" panose="020B0503020204020204" pitchFamily="34" charset="-122"/>
              </a:rPr>
              <a:t>形成理论</a:t>
            </a:r>
            <a:endParaRPr lang="zh-CN" altLang="en-US" sz="2100" b="1">
              <a:solidFill>
                <a:srgbClr val="FF0000"/>
              </a:solidFill>
              <a:latin typeface="微软雅黑" panose="020B0503020204020204" pitchFamily="34" charset="-122"/>
            </a:endParaRPr>
          </a:p>
        </p:txBody>
      </p:sp>
      <p:sp>
        <p:nvSpPr>
          <p:cNvPr id="57365" name="圆角矩形 72"/>
          <p:cNvSpPr/>
          <p:nvPr>
            <p:custDataLst>
              <p:tags r:id="rId20"/>
            </p:custDataLst>
          </p:nvPr>
        </p:nvSpPr>
        <p:spPr>
          <a:xfrm>
            <a:off x="7273925" y="1012825"/>
            <a:ext cx="1504950" cy="2125663"/>
          </a:xfrm>
          <a:prstGeom prst="roundRect">
            <a:avLst>
              <a:gd name="adj" fmla="val 16667"/>
            </a:avLst>
          </a:prstGeom>
          <a:solidFill>
            <a:srgbClr val="E1EDDE"/>
          </a:solidFill>
          <a:ln w="38100">
            <a:noFill/>
          </a:ln>
        </p:spPr>
        <p:txBody>
          <a:bodyPr anchor="ctr"/>
          <a:p>
            <a:r>
              <a:rPr lang="zh-CN" altLang="en-US" b="1">
                <a:solidFill>
                  <a:srgbClr val="002060"/>
                </a:solidFill>
                <a:latin typeface="微软雅黑" panose="020B0503020204020204" pitchFamily="34" charset="-122"/>
              </a:rPr>
              <a:t>魏尔肖总结出：</a:t>
            </a:r>
            <a:endParaRPr lang="zh-CN" altLang="en-US" b="1">
              <a:solidFill>
                <a:srgbClr val="002060"/>
              </a:solidFill>
              <a:latin typeface="微软雅黑" panose="020B0503020204020204" pitchFamily="34" charset="-122"/>
            </a:endParaRPr>
          </a:p>
          <a:p>
            <a:r>
              <a:rPr lang="zh-CN" altLang="en-US" b="1">
                <a:solidFill>
                  <a:srgbClr val="FF0000"/>
                </a:solidFill>
                <a:latin typeface="微软雅黑" panose="020B0503020204020204" pitchFamily="34" charset="-122"/>
              </a:rPr>
              <a:t>细胞通过分裂产生新细胞</a:t>
            </a:r>
            <a:endParaRPr lang="zh-CN" altLang="en-US" b="1">
              <a:solidFill>
                <a:srgbClr val="FF0000"/>
              </a:solidFill>
              <a:latin typeface="微软雅黑" panose="020B0503020204020204" pitchFamily="34" charset="-122"/>
            </a:endParaRPr>
          </a:p>
        </p:txBody>
      </p:sp>
      <p:sp>
        <p:nvSpPr>
          <p:cNvPr id="57366" name="泪滴形 73"/>
          <p:cNvSpPr/>
          <p:nvPr>
            <p:custDataLst>
              <p:tags r:id="rId21"/>
            </p:custDataLst>
          </p:nvPr>
        </p:nvSpPr>
        <p:spPr>
          <a:xfrm rot="8100000">
            <a:off x="7632700" y="2921000"/>
            <a:ext cx="439738" cy="441325"/>
          </a:xfrm>
          <a:solidFill>
            <a:srgbClr val="69A35B"/>
          </a:solidFill>
          <a:ln w="38100" cap="flat" cmpd="sng">
            <a:solidFill>
              <a:srgbClr val="F2F2F2"/>
            </a:solidFill>
            <a:prstDash val="solid"/>
            <a:headEnd type="none" w="med" len="med"/>
            <a:tailEnd type="none" w="med" len="med"/>
          </a:ln>
        </p:spPr>
        <p:txBody>
          <a:bodyPr/>
          <a:p>
            <a:endParaRPr lang="zh-CN" altLang="en-US"/>
          </a:p>
        </p:txBody>
      </p:sp>
      <p:sp>
        <p:nvSpPr>
          <p:cNvPr id="57367" name="椭圆 74"/>
          <p:cNvSpPr/>
          <p:nvPr>
            <p:custDataLst>
              <p:tags r:id="rId22"/>
            </p:custDataLst>
          </p:nvPr>
        </p:nvSpPr>
        <p:spPr>
          <a:xfrm rot="8100000">
            <a:off x="7737475" y="3025775"/>
            <a:ext cx="228600" cy="230188"/>
          </a:xfrm>
          <a:prstGeom prst="ellipse">
            <a:avLst/>
          </a:prstGeom>
          <a:solidFill>
            <a:srgbClr val="F2F2F2"/>
          </a:solidFill>
          <a:ln w="12700">
            <a:noFill/>
          </a:ln>
        </p:spPr>
        <p:txBody>
          <a:bodyPr anchor="ctr"/>
          <a:p>
            <a:pPr algn="ctr">
              <a:lnSpc>
                <a:spcPct val="80000"/>
              </a:lnSpc>
            </a:pPr>
            <a:endParaRPr lang="zh-CN" altLang="en-US" sz="600">
              <a:solidFill>
                <a:srgbClr val="FFFFFF"/>
              </a:solidFill>
              <a:latin typeface="微软雅黑" panose="020B0503020204020204" pitchFamily="34" charset="-122"/>
            </a:endParaRPr>
          </a:p>
        </p:txBody>
      </p:sp>
      <p:sp>
        <p:nvSpPr>
          <p:cNvPr id="58391" name="椭圆 75"/>
          <p:cNvSpPr/>
          <p:nvPr>
            <p:custDataLst>
              <p:tags r:id="rId23"/>
            </p:custDataLst>
          </p:nvPr>
        </p:nvSpPr>
        <p:spPr>
          <a:xfrm>
            <a:off x="7540625" y="3573463"/>
            <a:ext cx="90488" cy="88900"/>
          </a:xfrm>
          <a:prstGeom prst="ellipse">
            <a:avLst/>
          </a:prstGeom>
          <a:solidFill>
            <a:srgbClr val="F2F2F2"/>
          </a:solidFill>
          <a:ln w="38100" cap="flat" cmpd="sng" algn="ctr">
            <a:solidFill>
              <a:srgbClr val="808080"/>
            </a:solidFill>
            <a:prstDash val="solid"/>
            <a:miter lim="800000"/>
            <a:headEnd type="none" w="med" len="med"/>
            <a:tailEnd type="none" w="med" len="med"/>
          </a:ln>
        </p:spPr>
        <p:txBody>
          <a:bodyPr rtlCol="0" anchor="ctr" anchorCtr="0"/>
          <a:p>
            <a:pPr algn="ctr">
              <a:lnSpc>
                <a:spcPct val="80000"/>
              </a:lnSpc>
            </a:pPr>
            <a:endParaRPr lang="zh-CN" altLang="en-US" sz="300">
              <a:solidFill>
                <a:srgbClr val="FFFFFF"/>
              </a:solidFill>
              <a:latin typeface="微软雅黑" panose="020B0503020204020204" pitchFamily="34" charset="-122"/>
            </a:endParaRPr>
          </a:p>
        </p:txBody>
      </p:sp>
      <p:sp>
        <p:nvSpPr>
          <p:cNvPr id="57369" name="文本框 76"/>
          <p:cNvSpPr/>
          <p:nvPr>
            <p:custDataLst>
              <p:tags r:id="rId24"/>
            </p:custDataLst>
          </p:nvPr>
        </p:nvSpPr>
        <p:spPr>
          <a:xfrm>
            <a:off x="6837363" y="4194175"/>
            <a:ext cx="1604962" cy="666750"/>
          </a:xfrm>
          <a:prstGeom prst="rect">
            <a:avLst/>
          </a:prstGeom>
          <a:noFill/>
          <a:ln w="9525">
            <a:noFill/>
          </a:ln>
        </p:spPr>
        <p:txBody>
          <a:bodyPr wrap="square"/>
          <a:p>
            <a:pPr algn="ctr"/>
            <a:r>
              <a:rPr lang="zh-CN" altLang="en-US" sz="1500" b="1">
                <a:effectLst>
                  <a:outerShdw blurRad="38100" dist="38100" dir="2700000">
                    <a:srgbClr val="C0C0C0"/>
                  </a:outerShdw>
                </a:effectLst>
                <a:latin typeface="微软雅黑" panose="020B0503020204020204" pitchFamily="34" charset="-122"/>
              </a:rPr>
              <a:t>细胞学说在修正中前进</a:t>
            </a:r>
            <a:endParaRPr lang="zh-CN" altLang="en-US" sz="1500" b="1">
              <a:effectLst>
                <a:outerShdw blurRad="38100" dist="38100" dir="2700000">
                  <a:srgbClr val="C0C0C0"/>
                </a:outerShdw>
              </a:effectLst>
              <a:latin typeface="微软雅黑" panose="020B0503020204020204" pitchFamily="34" charset="-122"/>
            </a:endParaRPr>
          </a:p>
        </p:txBody>
      </p:sp>
      <p:sp>
        <p:nvSpPr>
          <p:cNvPr id="57370" name="圆角矩形 77"/>
          <p:cNvSpPr/>
          <p:nvPr>
            <p:custDataLst>
              <p:tags r:id="rId25"/>
            </p:custDataLst>
          </p:nvPr>
        </p:nvSpPr>
        <p:spPr>
          <a:xfrm>
            <a:off x="2133600" y="2239963"/>
            <a:ext cx="612775" cy="409575"/>
          </a:xfrm>
          <a:prstGeom prst="roundRect">
            <a:avLst>
              <a:gd name="adj" fmla="val 16667"/>
            </a:avLst>
          </a:prstGeom>
          <a:solidFill>
            <a:srgbClr val="6096E6"/>
          </a:solidFill>
          <a:ln w="12700" cap="flat" cmpd="sng">
            <a:solidFill>
              <a:srgbClr val="446DA9"/>
            </a:solidFill>
            <a:prstDash val="solid"/>
            <a:headEnd type="none" w="med" len="med"/>
            <a:tailEnd type="none" w="med" len="med"/>
          </a:ln>
        </p:spPr>
        <p:txBody>
          <a:bodyPr anchor="ctr"/>
          <a:p>
            <a:pPr algn="ctr"/>
            <a:endParaRPr lang="zh-CN" altLang="en-US" sz="100">
              <a:solidFill>
                <a:srgbClr val="FFFFFF"/>
              </a:solidFill>
            </a:endParaRPr>
          </a:p>
        </p:txBody>
      </p:sp>
      <p:sp>
        <p:nvSpPr>
          <p:cNvPr id="57371" name="圆角矩形 78"/>
          <p:cNvSpPr/>
          <p:nvPr>
            <p:custDataLst>
              <p:tags r:id="rId26"/>
            </p:custDataLst>
          </p:nvPr>
        </p:nvSpPr>
        <p:spPr>
          <a:xfrm>
            <a:off x="7407275" y="1966913"/>
            <a:ext cx="1239838" cy="862012"/>
          </a:xfrm>
          <a:prstGeom prst="roundRect">
            <a:avLst>
              <a:gd name="adj" fmla="val 16667"/>
            </a:avLst>
          </a:prstGeom>
          <a:solidFill>
            <a:srgbClr val="6096E6"/>
          </a:solidFill>
          <a:ln w="12700" cap="flat" cmpd="sng">
            <a:solidFill>
              <a:srgbClr val="446DA9"/>
            </a:solidFill>
            <a:prstDash val="solid"/>
            <a:headEnd type="none" w="med" len="med"/>
            <a:tailEnd type="none" w="med" len="med"/>
          </a:ln>
        </p:spPr>
        <p:txBody>
          <a:bodyPr anchor="ctr"/>
          <a:p>
            <a:pPr algn="ctr"/>
            <a:endParaRPr lang="zh-CN" altLang="en-US" sz="100">
              <a:solidFill>
                <a:srgbClr val="FFFFFF"/>
              </a:solidFill>
            </a:endParaRPr>
          </a:p>
        </p:txBody>
      </p:sp>
      <p:grpSp>
        <p:nvGrpSpPr>
          <p:cNvPr id="57372" name="组合 5"/>
          <p:cNvGrpSpPr/>
          <p:nvPr/>
        </p:nvGrpSpPr>
        <p:grpSpPr>
          <a:xfrm>
            <a:off x="4763" y="265113"/>
            <a:ext cx="893762" cy="758825"/>
            <a:chOff x="-6577" y="-874"/>
            <a:chExt cx="1191563" cy="1012157"/>
          </a:xfrm>
        </p:grpSpPr>
        <p:sp>
          <p:nvSpPr>
            <p:cNvPr id="57373" name="矩形: 圆角 6"/>
            <p:cNvSpPr/>
            <p:nvPr>
              <p:custDataLst>
                <p:tags r:id="rId27"/>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7374"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7375" name="medal-variant-with-star_30347"/>
            <p:cNvSpPr>
              <a:spLocks noChangeAspect="1"/>
            </p:cNvSpPr>
            <p:nvPr>
              <p:custDataLst>
                <p:tags r:id="rId28"/>
              </p:custDataLst>
            </p:nvPr>
          </p:nvSpPr>
          <p:spPr>
            <a:xfrm>
              <a:off x="278975" y="531"/>
              <a:ext cx="534394" cy="737719"/>
            </a:xfrm>
            <a:solidFill>
              <a:schemeClr val="bg1"/>
            </a:solidFill>
            <a:ln w="9525">
              <a:noFill/>
            </a:ln>
          </p:spPr>
          <p:txBody>
            <a:bodyPr/>
            <a:p>
              <a:endParaRPr lang="zh-CN" altLang="en-US"/>
            </a:p>
          </p:txBody>
        </p:sp>
      </p:grpSp>
      <p:sp>
        <p:nvSpPr>
          <p:cNvPr id="57376" name="椭圆 2"/>
          <p:cNvSpPr/>
          <p:nvPr>
            <p:custDataLst>
              <p:tags r:id="rId29"/>
            </p:custDataLst>
          </p:nvPr>
        </p:nvSpPr>
        <p:spPr>
          <a:xfrm rot="8100000">
            <a:off x="4238625" y="3094038"/>
            <a:ext cx="228600" cy="230187"/>
          </a:xfrm>
          <a:prstGeom prst="ellipse">
            <a:avLst/>
          </a:prstGeom>
          <a:solidFill>
            <a:srgbClr val="F2F2F2"/>
          </a:solidFill>
          <a:ln w="12700">
            <a:noFill/>
          </a:ln>
        </p:spPr>
        <p:txBody>
          <a:bodyPr anchor="ctr"/>
          <a:p>
            <a:pPr algn="ctr">
              <a:lnSpc>
                <a:spcPct val="80000"/>
              </a:lnSpc>
            </a:pPr>
            <a:endParaRPr lang="zh-CN" altLang="en-US" sz="600">
              <a:solidFill>
                <a:srgbClr val="FFFFFF"/>
              </a:solidFill>
              <a:latin typeface="微软雅黑" panose="020B0503020204020204" pitchFamily="34" charset="-122"/>
            </a:endParaRPr>
          </a:p>
        </p:txBody>
      </p:sp>
    </p:spTree>
    <p:custDataLst>
      <p:tags r:id="rId30"/>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fill="hold"/>
                                        <p:tgtEl>
                                          <p:spTgt spid="57370"/>
                                        </p:tgtEl>
                                      </p:cBhvr>
                                    </p:animEffect>
                                    <p:set>
                                      <p:cBhvr>
                                        <p:cTn id="7" dur="1" fill="hold">
                                          <p:stCondLst>
                                            <p:cond delay="499"/>
                                          </p:stCondLst>
                                        </p:cTn>
                                        <p:tgtEl>
                                          <p:spTgt spid="573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fill="hold"/>
                                        <p:tgtEl>
                                          <p:spTgt spid="57371"/>
                                        </p:tgtEl>
                                      </p:cBhvr>
                                    </p:animEffect>
                                    <p:set>
                                      <p:cBhvr>
                                        <p:cTn id="12" dur="1" fill="hold">
                                          <p:stCondLst>
                                            <p:cond delay="499"/>
                                          </p:stCondLst>
                                        </p:cTn>
                                        <p:tgtEl>
                                          <p:spTgt spid="573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0" grpId="0" animBg="1"/>
      <p:bldP spid="5737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8370" name="矩形 3"/>
          <p:cNvSpPr/>
          <p:nvPr>
            <p:custDataLst>
              <p:tags r:id="rId1"/>
            </p:custDataLst>
          </p:nvPr>
        </p:nvSpPr>
        <p:spPr>
          <a:xfrm>
            <a:off x="962025" y="3783013"/>
            <a:ext cx="7219950" cy="1198562"/>
          </a:xfrm>
          <a:prstGeom prst="rect">
            <a:avLst/>
          </a:prstGeom>
          <a:noFill/>
          <a:ln w="9525">
            <a:noFill/>
          </a:ln>
        </p:spPr>
        <p:txBody>
          <a:bodyPr wrap="square" anchor="t">
            <a:spAutoFit/>
          </a:bodyPr>
          <a:p>
            <a:pPr>
              <a:lnSpc>
                <a:spcPct val="150000"/>
              </a:lnSpc>
            </a:pPr>
            <a:r>
              <a:rPr lang="zh-CN" altLang="en-US" sz="1500">
                <a:solidFill>
                  <a:srgbClr val="FF0000"/>
                </a:solidFill>
                <a:latin typeface="Times New Roman" panose="02020603050405020304" charset="0"/>
                <a:ea typeface="黑体" panose="02010609060101010101" charset="-122"/>
              </a:rPr>
              <a:t>　</a:t>
            </a:r>
            <a:r>
              <a:rPr lang="zh-CN" altLang="en-US" sz="2400">
                <a:solidFill>
                  <a:srgbClr val="FF0000"/>
                </a:solidFill>
                <a:latin typeface="Times New Roman" panose="02020603050405020304" charset="0"/>
                <a:ea typeface="黑体" panose="02010609060101010101" charset="-122"/>
              </a:rPr>
              <a:t>解剖人尸体　　观察死细胞　　观察动植物活细胞　观察受精卵分裂 </a:t>
            </a:r>
            <a:endParaRPr lang="zh-CN" altLang="en-US" sz="2400">
              <a:latin typeface="Times New Roman" panose="02020603050405020304" charset="0"/>
              <a:ea typeface="黑体" panose="02010609060101010101" charset="-122"/>
            </a:endParaRPr>
          </a:p>
        </p:txBody>
      </p:sp>
      <p:sp>
        <p:nvSpPr>
          <p:cNvPr id="58371" name="矩形 2"/>
          <p:cNvSpPr/>
          <p:nvPr>
            <p:custDataLst>
              <p:tags r:id="rId2"/>
            </p:custDataLst>
          </p:nvPr>
        </p:nvSpPr>
        <p:spPr>
          <a:xfrm>
            <a:off x="744538" y="2438400"/>
            <a:ext cx="7843837" cy="496888"/>
          </a:xfrm>
          <a:prstGeom prst="rect">
            <a:avLst/>
          </a:prstGeom>
          <a:noFill/>
          <a:ln w="9525">
            <a:noFill/>
          </a:ln>
        </p:spPr>
        <p:txBody>
          <a:bodyPr wrap="square" anchor="t">
            <a:spAutoFit/>
          </a:bodyPr>
          <a:p>
            <a:pPr>
              <a:lnSpc>
                <a:spcPct val="110000"/>
              </a:lnSpc>
            </a:pPr>
            <a:r>
              <a:rPr lang="zh-CN" altLang="en-US" sz="1500">
                <a:solidFill>
                  <a:srgbClr val="FF0000"/>
                </a:solidFill>
                <a:latin typeface="Times New Roman" panose="02020603050405020304" charset="0"/>
                <a:ea typeface="黑体" panose="02010609060101010101" charset="-122"/>
              </a:rPr>
              <a:t>　</a:t>
            </a:r>
            <a:r>
              <a:rPr lang="zh-CN" altLang="en-US" sz="2400">
                <a:solidFill>
                  <a:srgbClr val="FF0000"/>
                </a:solidFill>
                <a:latin typeface="Times New Roman" panose="02020603050405020304" charset="0"/>
                <a:ea typeface="黑体" panose="02010609060101010101" charset="-122"/>
              </a:rPr>
              <a:t>　肉眼观察　　光学显微镜观察　　电子显微镜观察</a:t>
            </a:r>
            <a:endParaRPr lang="zh-CN" altLang="en-US" sz="2400">
              <a:solidFill>
                <a:srgbClr val="FF0000"/>
              </a:solidFill>
              <a:latin typeface="Times New Roman" panose="02020603050405020304" charset="0"/>
              <a:ea typeface="黑体" panose="02010609060101010101" charset="-122"/>
            </a:endParaRPr>
          </a:p>
        </p:txBody>
      </p:sp>
      <p:cxnSp>
        <p:nvCxnSpPr>
          <p:cNvPr id="58372" name="Line 10"/>
          <p:cNvCxnSpPr/>
          <p:nvPr>
            <p:custDataLst>
              <p:tags r:id="rId3"/>
            </p:custDataLst>
          </p:nvPr>
        </p:nvCxnSpPr>
        <p:spPr>
          <a:xfrm>
            <a:off x="2713038" y="2687638"/>
            <a:ext cx="269875" cy="0"/>
          </a:xfrm>
          <a:prstGeom prst="line">
            <a:avLst/>
          </a:prstGeom>
          <a:ln w="38100" cap="flat" cmpd="sng">
            <a:solidFill>
              <a:srgbClr val="FF0000"/>
            </a:solidFill>
            <a:prstDash val="solid"/>
            <a:round/>
            <a:headEnd type="none" w="med" len="med"/>
            <a:tailEnd type="triangle" w="med" len="med"/>
          </a:ln>
        </p:spPr>
      </p:cxnSp>
      <p:cxnSp>
        <p:nvCxnSpPr>
          <p:cNvPr id="58373" name="Line 11"/>
          <p:cNvCxnSpPr/>
          <p:nvPr>
            <p:custDataLst>
              <p:tags r:id="rId4"/>
            </p:custDataLst>
          </p:nvPr>
        </p:nvCxnSpPr>
        <p:spPr>
          <a:xfrm flipV="1">
            <a:off x="5480050" y="2687638"/>
            <a:ext cx="269875" cy="0"/>
          </a:xfrm>
          <a:prstGeom prst="line">
            <a:avLst/>
          </a:prstGeom>
          <a:ln w="38100" cap="flat" cmpd="sng">
            <a:solidFill>
              <a:srgbClr val="FF0000"/>
            </a:solidFill>
            <a:prstDash val="solid"/>
            <a:round/>
            <a:headEnd type="none" w="med" len="med"/>
            <a:tailEnd type="triangle" w="med" len="med"/>
          </a:ln>
        </p:spPr>
      </p:cxnSp>
      <p:cxnSp>
        <p:nvCxnSpPr>
          <p:cNvPr id="58374" name="Line 12"/>
          <p:cNvCxnSpPr/>
          <p:nvPr>
            <p:custDataLst>
              <p:tags r:id="rId5"/>
            </p:custDataLst>
          </p:nvPr>
        </p:nvCxnSpPr>
        <p:spPr>
          <a:xfrm>
            <a:off x="3119438" y="4078288"/>
            <a:ext cx="269875" cy="0"/>
          </a:xfrm>
          <a:prstGeom prst="line">
            <a:avLst/>
          </a:prstGeom>
          <a:ln w="38100" cap="flat" cmpd="sng">
            <a:solidFill>
              <a:srgbClr val="FF0000"/>
            </a:solidFill>
            <a:prstDash val="solid"/>
            <a:round/>
            <a:headEnd type="none" w="med" len="med"/>
            <a:tailEnd type="triangle" w="med" len="med"/>
          </a:ln>
        </p:spPr>
      </p:cxnSp>
      <p:cxnSp>
        <p:nvCxnSpPr>
          <p:cNvPr id="58375" name="Line 13"/>
          <p:cNvCxnSpPr/>
          <p:nvPr>
            <p:custDataLst>
              <p:tags r:id="rId6"/>
            </p:custDataLst>
          </p:nvPr>
        </p:nvCxnSpPr>
        <p:spPr>
          <a:xfrm>
            <a:off x="744538" y="4740275"/>
            <a:ext cx="269875" cy="0"/>
          </a:xfrm>
          <a:prstGeom prst="line">
            <a:avLst/>
          </a:prstGeom>
          <a:ln w="38100" cap="flat" cmpd="sng">
            <a:solidFill>
              <a:srgbClr val="FF0000"/>
            </a:solidFill>
            <a:prstDash val="solid"/>
            <a:round/>
            <a:headEnd type="none" w="med" len="med"/>
            <a:tailEnd type="triangle" w="med" len="med"/>
          </a:ln>
        </p:spPr>
      </p:cxnSp>
      <p:cxnSp>
        <p:nvCxnSpPr>
          <p:cNvPr id="58376" name="Line 14"/>
          <p:cNvCxnSpPr/>
          <p:nvPr>
            <p:custDataLst>
              <p:tags r:id="rId7"/>
            </p:custDataLst>
          </p:nvPr>
        </p:nvCxnSpPr>
        <p:spPr>
          <a:xfrm>
            <a:off x="5208588" y="4078288"/>
            <a:ext cx="269875" cy="0"/>
          </a:xfrm>
          <a:prstGeom prst="line">
            <a:avLst/>
          </a:prstGeom>
          <a:ln w="38100" cap="flat" cmpd="sng">
            <a:solidFill>
              <a:srgbClr val="FF0000"/>
            </a:solidFill>
            <a:prstDash val="solid"/>
            <a:round/>
            <a:headEnd type="none" w="med" len="med"/>
            <a:tailEnd type="triangle" w="med" len="med"/>
          </a:ln>
        </p:spPr>
      </p:cxnSp>
      <p:sp>
        <p:nvSpPr>
          <p:cNvPr id="58377" name="矩形 7"/>
          <p:cNvSpPr/>
          <p:nvPr>
            <p:custDataLst>
              <p:tags r:id="rId8"/>
            </p:custDataLst>
          </p:nvPr>
        </p:nvSpPr>
        <p:spPr>
          <a:xfrm>
            <a:off x="1441450" y="1743075"/>
            <a:ext cx="3627438" cy="496888"/>
          </a:xfrm>
          <a:prstGeom prst="rect">
            <a:avLst/>
          </a:prstGeom>
          <a:noFill/>
          <a:ln w="9525">
            <a:noFill/>
          </a:ln>
        </p:spPr>
        <p:txBody>
          <a:bodyPr wrap="none" anchor="t">
            <a:spAutoFit/>
          </a:bodyPr>
          <a:p>
            <a:pPr>
              <a:lnSpc>
                <a:spcPct val="110000"/>
              </a:lnSpc>
            </a:pPr>
            <a:r>
              <a:rPr lang="zh-CN" altLang="en-US" sz="1500" b="1">
                <a:latin typeface="Times New Roman" panose="02020603050405020304" charset="0"/>
                <a:ea typeface="黑体" panose="02010609060101010101" charset="-122"/>
              </a:rPr>
              <a:t>　　</a:t>
            </a:r>
            <a:r>
              <a:rPr lang="zh-CN" altLang="en-US" sz="2400" b="1">
                <a:latin typeface="Times New Roman" panose="02020603050405020304" charset="0"/>
                <a:ea typeface="黑体" panose="02010609060101010101" charset="-122"/>
              </a:rPr>
              <a:t>科学技术的发展程序：</a:t>
            </a:r>
            <a:endParaRPr lang="zh-CN" altLang="en-US" sz="2400" b="1">
              <a:latin typeface="Times New Roman" panose="02020603050405020304" charset="0"/>
              <a:ea typeface="黑体" panose="02010609060101010101" charset="-122"/>
            </a:endParaRPr>
          </a:p>
        </p:txBody>
      </p:sp>
      <p:sp>
        <p:nvSpPr>
          <p:cNvPr id="58378" name="矩形 8"/>
          <p:cNvSpPr/>
          <p:nvPr>
            <p:custDataLst>
              <p:tags r:id="rId9"/>
            </p:custDataLst>
          </p:nvPr>
        </p:nvSpPr>
        <p:spPr>
          <a:xfrm>
            <a:off x="1441450" y="3286125"/>
            <a:ext cx="4545013" cy="496888"/>
          </a:xfrm>
          <a:prstGeom prst="rect">
            <a:avLst/>
          </a:prstGeom>
          <a:noFill/>
          <a:ln w="9525">
            <a:noFill/>
          </a:ln>
        </p:spPr>
        <p:txBody>
          <a:bodyPr wrap="none" anchor="t">
            <a:spAutoFit/>
          </a:bodyPr>
          <a:p>
            <a:pPr>
              <a:lnSpc>
                <a:spcPct val="110000"/>
              </a:lnSpc>
            </a:pPr>
            <a:r>
              <a:rPr lang="zh-CN" altLang="en-US" sz="1500" b="1">
                <a:latin typeface="Times New Roman" panose="02020603050405020304" charset="0"/>
                <a:ea typeface="黑体" panose="02010609060101010101" charset="-122"/>
              </a:rPr>
              <a:t>　　</a:t>
            </a:r>
            <a:r>
              <a:rPr lang="zh-CN" altLang="en-US" sz="2400" b="1">
                <a:latin typeface="Times New Roman" panose="02020603050405020304" charset="0"/>
                <a:ea typeface="黑体" panose="02010609060101010101" charset="-122"/>
              </a:rPr>
              <a:t>科学实验的角度观察、归纳：</a:t>
            </a:r>
            <a:endParaRPr lang="zh-CN" altLang="en-US" sz="2400" b="1">
              <a:latin typeface="Times New Roman" panose="02020603050405020304" charset="0"/>
              <a:ea typeface="黑体" panose="02010609060101010101" charset="-122"/>
            </a:endParaRPr>
          </a:p>
        </p:txBody>
      </p:sp>
      <p:grpSp>
        <p:nvGrpSpPr>
          <p:cNvPr id="58379" name="组合 5"/>
          <p:cNvGrpSpPr/>
          <p:nvPr/>
        </p:nvGrpSpPr>
        <p:grpSpPr>
          <a:xfrm>
            <a:off x="4763" y="265113"/>
            <a:ext cx="893762" cy="758825"/>
            <a:chOff x="-6577" y="-874"/>
            <a:chExt cx="1191563" cy="1012157"/>
          </a:xfrm>
        </p:grpSpPr>
        <p:sp>
          <p:nvSpPr>
            <p:cNvPr id="58380" name="矩形: 圆角 6"/>
            <p:cNvSpPr/>
            <p:nvPr>
              <p:custDataLst>
                <p:tags r:id="rId10"/>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8381" name="组合 7"/>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8382" name="medal-variant-with-star_30347"/>
            <p:cNvSpPr>
              <a:spLocks noChangeAspect="1"/>
            </p:cNvSpPr>
            <p:nvPr>
              <p:custDataLst>
                <p:tags r:id="rId11"/>
              </p:custDataLst>
            </p:nvPr>
          </p:nvSpPr>
          <p:spPr>
            <a:xfrm>
              <a:off x="278975" y="531"/>
              <a:ext cx="534394" cy="737719"/>
            </a:xfrm>
            <a:solidFill>
              <a:schemeClr val="bg1"/>
            </a:solidFill>
            <a:ln w="9525">
              <a:noFill/>
            </a:ln>
          </p:spPr>
          <p:txBody>
            <a:bodyPr/>
            <a:p>
              <a:endParaRPr lang="zh-CN" altLang="en-US"/>
            </a:p>
          </p:txBody>
        </p:sp>
      </p:grpSp>
    </p:spTree>
    <p:custDataLst>
      <p:tags r:id="rId1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3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3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nimBg="1"/>
      <p:bldP spid="58371" grpId="0" animBg="1"/>
      <p:bldP spid="58372" grpId="0" animBg="1"/>
      <p:bldP spid="58373" grpId="0" animBg="1"/>
      <p:bldP spid="58374" grpId="0" animBg="1"/>
      <p:bldP spid="58375" grpId="0" animBg="1"/>
      <p:bldP spid="583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文本框 6"/>
          <p:cNvSpPr/>
          <p:nvPr>
            <p:custDataLst>
              <p:tags r:id="rId1"/>
            </p:custDataLst>
          </p:nvPr>
        </p:nvSpPr>
        <p:spPr>
          <a:xfrm>
            <a:off x="1111250" y="309563"/>
            <a:ext cx="7950200" cy="522287"/>
          </a:xfrm>
          <a:prstGeom prst="rect">
            <a:avLst/>
          </a:prstGeom>
          <a:noFill/>
          <a:ln w="9525">
            <a:noFill/>
          </a:ln>
        </p:spPr>
        <p:txBody>
          <a:bodyPr wrap="square" anchor="t">
            <a:spAutoFit/>
          </a:bodyPr>
          <a:p>
            <a:r>
              <a:rPr lang="zh-CN" altLang="en-US" sz="2800">
                <a:solidFill>
                  <a:srgbClr val="0000FF"/>
                </a:solidFill>
              </a:rPr>
              <a:t>一、细胞学说及其建立过程</a:t>
            </a:r>
            <a:endParaRPr lang="zh-CN" altLang="en-US" sz="2800">
              <a:solidFill>
                <a:srgbClr val="0000FF"/>
              </a:solidFill>
            </a:endParaRPr>
          </a:p>
        </p:txBody>
      </p:sp>
      <p:sp>
        <p:nvSpPr>
          <p:cNvPr id="59395" name="文本框 4"/>
          <p:cNvSpPr/>
          <p:nvPr>
            <p:custDataLst>
              <p:tags r:id="rId2"/>
            </p:custDataLst>
          </p:nvPr>
        </p:nvSpPr>
        <p:spPr>
          <a:xfrm>
            <a:off x="307975" y="1512888"/>
            <a:ext cx="4762500" cy="460375"/>
          </a:xfrm>
          <a:prstGeom prst="rect">
            <a:avLst/>
          </a:prstGeom>
          <a:noFill/>
          <a:ln w="9525">
            <a:noFill/>
          </a:ln>
        </p:spPr>
        <p:txBody>
          <a:bodyPr wrap="square" anchor="t">
            <a:spAutoFit/>
          </a:bodyPr>
          <a:p>
            <a:r>
              <a:rPr lang="zh-CN" altLang="en-US" sz="2400">
                <a:solidFill>
                  <a:srgbClr val="7030A0"/>
                </a:solidFill>
              </a:rPr>
              <a:t>二</a:t>
            </a:r>
            <a:r>
              <a:rPr lang="en-US" altLang="zh-CN" sz="2400">
                <a:solidFill>
                  <a:srgbClr val="7030A0"/>
                </a:solidFill>
              </a:rPr>
              <a:t>.</a:t>
            </a:r>
            <a:r>
              <a:rPr lang="zh-CN" altLang="en-US" sz="2400">
                <a:solidFill>
                  <a:srgbClr val="7030A0"/>
                </a:solidFill>
              </a:rPr>
              <a:t>内容</a:t>
            </a:r>
            <a:endParaRPr lang="zh-CN" altLang="en-US" sz="2400">
              <a:solidFill>
                <a:srgbClr val="7030A0"/>
              </a:solidFill>
            </a:endParaRPr>
          </a:p>
        </p:txBody>
      </p:sp>
      <p:sp>
        <p:nvSpPr>
          <p:cNvPr id="59396" name="文本框 1"/>
          <p:cNvSpPr/>
          <p:nvPr>
            <p:custDataLst>
              <p:tags r:id="rId3"/>
            </p:custDataLst>
          </p:nvPr>
        </p:nvSpPr>
        <p:spPr>
          <a:xfrm>
            <a:off x="279400" y="2035175"/>
            <a:ext cx="8312150" cy="952500"/>
          </a:xfrm>
          <a:prstGeom prst="rect">
            <a:avLst/>
          </a:prstGeom>
          <a:noFill/>
          <a:ln w="9525">
            <a:noFill/>
          </a:ln>
        </p:spPr>
        <p:txBody>
          <a:bodyPr wrap="square" anchor="t">
            <a:spAutoFit/>
          </a:bodyPr>
          <a:p>
            <a:r>
              <a:rPr lang="en-US" altLang="zh-CN" sz="2800">
                <a:solidFill>
                  <a:srgbClr val="C00000"/>
                </a:solidFill>
              </a:rPr>
              <a:t>1.</a:t>
            </a:r>
            <a:r>
              <a:rPr lang="zh-CN" altLang="en-US" sz="2800">
                <a:solidFill>
                  <a:srgbClr val="C00000"/>
                </a:solidFill>
              </a:rPr>
              <a:t>组成：</a:t>
            </a:r>
            <a:r>
              <a:rPr lang="zh-CN" altLang="en-US" sz="2800"/>
              <a:t>细胞是一个有机体，一切的</a:t>
            </a:r>
            <a:r>
              <a:rPr lang="en-US" altLang="zh-CN" sz="2800"/>
              <a:t>______</a:t>
            </a:r>
            <a:r>
              <a:rPr lang="zh-CN" altLang="en-US" sz="2800"/>
              <a:t>都是由细胞发育形成的，并且由</a:t>
            </a:r>
            <a:r>
              <a:rPr lang="en-US" altLang="zh-CN" sz="2800"/>
              <a:t>_____</a:t>
            </a:r>
            <a:r>
              <a:rPr lang="zh-CN" altLang="en-US" sz="2800"/>
              <a:t>和</a:t>
            </a:r>
            <a:r>
              <a:rPr lang="en-US" altLang="zh-CN" sz="2800"/>
              <a:t>_________</a:t>
            </a:r>
            <a:r>
              <a:rPr lang="zh-CN" altLang="en-US" sz="2800"/>
              <a:t>所产生。</a:t>
            </a:r>
            <a:endParaRPr lang="en-US" altLang="zh-CN" sz="2800"/>
          </a:p>
        </p:txBody>
      </p:sp>
      <p:sp>
        <p:nvSpPr>
          <p:cNvPr id="59397" name="文本框 2"/>
          <p:cNvSpPr/>
          <p:nvPr>
            <p:custDataLst>
              <p:tags r:id="rId4"/>
            </p:custDataLst>
          </p:nvPr>
        </p:nvSpPr>
        <p:spPr>
          <a:xfrm>
            <a:off x="334963" y="3200400"/>
            <a:ext cx="8439150" cy="952500"/>
          </a:xfrm>
          <a:prstGeom prst="rect">
            <a:avLst/>
          </a:prstGeom>
          <a:noFill/>
          <a:ln w="9525">
            <a:noFill/>
          </a:ln>
        </p:spPr>
        <p:txBody>
          <a:bodyPr wrap="square" anchor="t">
            <a:spAutoFit/>
          </a:bodyPr>
          <a:p>
            <a:r>
              <a:rPr lang="en-US" altLang="zh-CN" sz="2800">
                <a:solidFill>
                  <a:srgbClr val="C00000"/>
                </a:solidFill>
              </a:rPr>
              <a:t>2.</a:t>
            </a:r>
            <a:r>
              <a:rPr lang="zh-CN" altLang="en-US" sz="2800">
                <a:solidFill>
                  <a:srgbClr val="C00000"/>
                </a:solidFill>
              </a:rPr>
              <a:t>功能：</a:t>
            </a:r>
            <a:r>
              <a:rPr lang="zh-CN" altLang="zh-CN" sz="2800"/>
              <a:t>细胞是一个</a:t>
            </a:r>
            <a:r>
              <a:rPr lang="en-US" altLang="zh-CN" sz="2800"/>
              <a:t>___</a:t>
            </a:r>
            <a:r>
              <a:rPr lang="en-US" altLang="zh-CN" sz="2800">
                <a:sym typeface="微软雅黑" panose="020B0503020204020204" pitchFamily="34" charset="-122"/>
              </a:rPr>
              <a:t>____</a:t>
            </a:r>
            <a:r>
              <a:rPr lang="en-US" altLang="zh-CN" sz="2800"/>
              <a:t>_</a:t>
            </a:r>
            <a:r>
              <a:rPr lang="zh-CN" altLang="zh-CN" sz="2800"/>
              <a:t>的单位，既有它自己的生命，又对与其他细胞共同组成的整体生命起作用。</a:t>
            </a:r>
            <a:endParaRPr lang="zh-CN" altLang="zh-CN" sz="2800"/>
          </a:p>
        </p:txBody>
      </p:sp>
      <p:sp>
        <p:nvSpPr>
          <p:cNvPr id="59398" name="文本框 7"/>
          <p:cNvSpPr/>
          <p:nvPr>
            <p:custDataLst>
              <p:tags r:id="rId5"/>
            </p:custDataLst>
          </p:nvPr>
        </p:nvSpPr>
        <p:spPr>
          <a:xfrm>
            <a:off x="334963" y="4221163"/>
            <a:ext cx="8312150" cy="520700"/>
          </a:xfrm>
          <a:prstGeom prst="rect">
            <a:avLst/>
          </a:prstGeom>
          <a:noFill/>
          <a:ln w="9525">
            <a:noFill/>
          </a:ln>
        </p:spPr>
        <p:txBody>
          <a:bodyPr wrap="square" anchor="t">
            <a:spAutoFit/>
          </a:bodyPr>
          <a:p>
            <a:r>
              <a:rPr lang="en-US" altLang="zh-CN" sz="2800">
                <a:solidFill>
                  <a:srgbClr val="C00000"/>
                </a:solidFill>
              </a:rPr>
              <a:t>3.</a:t>
            </a:r>
            <a:r>
              <a:rPr lang="zh-CN" altLang="en-US" sz="2800">
                <a:solidFill>
                  <a:srgbClr val="C00000"/>
                </a:solidFill>
              </a:rPr>
              <a:t>来源：</a:t>
            </a:r>
            <a:r>
              <a:rPr lang="zh-CN" altLang="en-US" sz="2800">
                <a:latin typeface="Times New Roman" panose="02020603050405020304" charset="0"/>
                <a:ea typeface="黑体" panose="02010609060101010101" charset="-122"/>
              </a:rPr>
              <a:t>新细胞是由</a:t>
            </a:r>
            <a:r>
              <a:rPr lang="en-US" altLang="zh-CN" sz="2800">
                <a:latin typeface="Times New Roman" panose="02020603050405020304" charset="0"/>
                <a:ea typeface="黑体" panose="02010609060101010101" charset="-122"/>
              </a:rPr>
              <a:t>_________</a:t>
            </a:r>
            <a:r>
              <a:rPr lang="zh-CN" altLang="en-US" sz="2800">
                <a:latin typeface="Times New Roman" panose="02020603050405020304" charset="0"/>
                <a:ea typeface="黑体" panose="02010609060101010101" charset="-122"/>
              </a:rPr>
              <a:t>分裂产生的。</a:t>
            </a:r>
            <a:endParaRPr lang="zh-CN" altLang="zh-CN" sz="2800"/>
          </a:p>
        </p:txBody>
      </p:sp>
      <p:sp>
        <p:nvSpPr>
          <p:cNvPr id="59399" name="文本框 15"/>
          <p:cNvSpPr/>
          <p:nvPr>
            <p:custDataLst>
              <p:tags r:id="rId6"/>
            </p:custDataLst>
          </p:nvPr>
        </p:nvSpPr>
        <p:spPr>
          <a:xfrm>
            <a:off x="6026150" y="2035175"/>
            <a:ext cx="1289050" cy="522288"/>
          </a:xfrm>
          <a:prstGeom prst="rect">
            <a:avLst/>
          </a:prstGeom>
          <a:noFill/>
          <a:ln w="9525">
            <a:noFill/>
          </a:ln>
        </p:spPr>
        <p:txBody>
          <a:bodyPr wrap="square" anchor="t">
            <a:spAutoFit/>
          </a:bodyPr>
          <a:p>
            <a:r>
              <a:rPr lang="zh-CN" altLang="en-US" sz="2800">
                <a:solidFill>
                  <a:srgbClr val="C00000"/>
                </a:solidFill>
                <a:sym typeface="微软雅黑" panose="020B0503020204020204" pitchFamily="34" charset="-122"/>
              </a:rPr>
              <a:t>动植物</a:t>
            </a:r>
            <a:endParaRPr lang="zh-CN" altLang="en-US" sz="2800">
              <a:solidFill>
                <a:srgbClr val="C00000"/>
              </a:solidFill>
              <a:sym typeface="微软雅黑" panose="020B0503020204020204" pitchFamily="34" charset="-122"/>
            </a:endParaRPr>
          </a:p>
        </p:txBody>
      </p:sp>
      <p:sp>
        <p:nvSpPr>
          <p:cNvPr id="59400" name="文本框 16"/>
          <p:cNvSpPr/>
          <p:nvPr>
            <p:custDataLst>
              <p:tags r:id="rId7"/>
            </p:custDataLst>
          </p:nvPr>
        </p:nvSpPr>
        <p:spPr>
          <a:xfrm>
            <a:off x="4233863" y="2466975"/>
            <a:ext cx="944562" cy="522288"/>
          </a:xfrm>
          <a:prstGeom prst="rect">
            <a:avLst/>
          </a:prstGeom>
          <a:noFill/>
          <a:ln w="9525">
            <a:noFill/>
          </a:ln>
        </p:spPr>
        <p:txBody>
          <a:bodyPr wrap="square" anchor="t">
            <a:spAutoFit/>
          </a:bodyPr>
          <a:p>
            <a:pPr algn="ctr"/>
            <a:r>
              <a:rPr lang="zh-CN" altLang="en-US" sz="2800">
                <a:solidFill>
                  <a:srgbClr val="C00000"/>
                </a:solidFill>
                <a:sym typeface="微软雅黑" panose="020B0503020204020204" pitchFamily="34" charset="-122"/>
              </a:rPr>
              <a:t>细胞</a:t>
            </a:r>
            <a:endParaRPr lang="zh-CN" altLang="en-US" sz="2800">
              <a:solidFill>
                <a:srgbClr val="C00000"/>
              </a:solidFill>
              <a:sym typeface="微软雅黑" panose="020B0503020204020204" pitchFamily="34" charset="-122"/>
            </a:endParaRPr>
          </a:p>
        </p:txBody>
      </p:sp>
      <p:sp>
        <p:nvSpPr>
          <p:cNvPr id="59401" name="文本框 17"/>
          <p:cNvSpPr/>
          <p:nvPr>
            <p:custDataLst>
              <p:tags r:id="rId8"/>
            </p:custDataLst>
          </p:nvPr>
        </p:nvSpPr>
        <p:spPr>
          <a:xfrm>
            <a:off x="5822950" y="2466975"/>
            <a:ext cx="1697038" cy="522288"/>
          </a:xfrm>
          <a:prstGeom prst="rect">
            <a:avLst/>
          </a:prstGeom>
          <a:noFill/>
          <a:ln w="9525">
            <a:noFill/>
          </a:ln>
        </p:spPr>
        <p:txBody>
          <a:bodyPr wrap="square" anchor="t">
            <a:spAutoFit/>
          </a:bodyPr>
          <a:p>
            <a:pPr algn="ctr"/>
            <a:r>
              <a:rPr lang="zh-CN" altLang="en-US" sz="2800">
                <a:solidFill>
                  <a:srgbClr val="C00000"/>
                </a:solidFill>
                <a:sym typeface="微软雅黑" panose="020B0503020204020204" pitchFamily="34" charset="-122"/>
              </a:rPr>
              <a:t>细胞产物</a:t>
            </a:r>
            <a:endParaRPr lang="zh-CN" altLang="en-US" sz="2800">
              <a:solidFill>
                <a:srgbClr val="C00000"/>
              </a:solidFill>
              <a:sym typeface="微软雅黑" panose="020B0503020204020204" pitchFamily="34" charset="-122"/>
            </a:endParaRPr>
          </a:p>
        </p:txBody>
      </p:sp>
      <p:sp>
        <p:nvSpPr>
          <p:cNvPr id="59402" name="文本框 18"/>
          <p:cNvSpPr/>
          <p:nvPr>
            <p:custDataLst>
              <p:tags r:id="rId9"/>
            </p:custDataLst>
          </p:nvPr>
        </p:nvSpPr>
        <p:spPr>
          <a:xfrm>
            <a:off x="3482975" y="3198813"/>
            <a:ext cx="1695450" cy="522287"/>
          </a:xfrm>
          <a:prstGeom prst="rect">
            <a:avLst/>
          </a:prstGeom>
          <a:noFill/>
          <a:ln w="9525">
            <a:noFill/>
          </a:ln>
        </p:spPr>
        <p:txBody>
          <a:bodyPr wrap="square" anchor="t">
            <a:spAutoFit/>
          </a:bodyPr>
          <a:p>
            <a:pPr algn="ctr"/>
            <a:r>
              <a:rPr lang="zh-CN" altLang="zh-CN" sz="2800">
                <a:solidFill>
                  <a:srgbClr val="C00000"/>
                </a:solidFill>
                <a:sym typeface="微软雅黑" panose="020B0503020204020204" pitchFamily="34" charset="-122"/>
              </a:rPr>
              <a:t>相对独立</a:t>
            </a:r>
            <a:endParaRPr lang="zh-CN" altLang="en-US" sz="2800">
              <a:solidFill>
                <a:srgbClr val="C00000"/>
              </a:solidFill>
              <a:sym typeface="微软雅黑" panose="020B0503020204020204" pitchFamily="34" charset="-122"/>
            </a:endParaRPr>
          </a:p>
        </p:txBody>
      </p:sp>
      <p:grpSp>
        <p:nvGrpSpPr>
          <p:cNvPr id="59403" name="组合 5"/>
          <p:cNvGrpSpPr/>
          <p:nvPr/>
        </p:nvGrpSpPr>
        <p:grpSpPr>
          <a:xfrm>
            <a:off x="4763" y="265113"/>
            <a:ext cx="893762" cy="758825"/>
            <a:chOff x="-6577" y="-874"/>
            <a:chExt cx="1191563" cy="1012157"/>
          </a:xfrm>
        </p:grpSpPr>
        <p:sp>
          <p:nvSpPr>
            <p:cNvPr id="59404" name="矩形: 圆角 6"/>
            <p:cNvSpPr/>
            <p:nvPr>
              <p:custDataLst>
                <p:tags r:id="rId10"/>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59405"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59406" name="medal-variant-with-star_30347"/>
            <p:cNvSpPr>
              <a:spLocks noChangeAspect="1"/>
            </p:cNvSpPr>
            <p:nvPr>
              <p:custDataLst>
                <p:tags r:id="rId11"/>
              </p:custDataLst>
            </p:nvPr>
          </p:nvSpPr>
          <p:spPr>
            <a:xfrm>
              <a:off x="278975" y="531"/>
              <a:ext cx="534394" cy="737719"/>
            </a:xfrm>
            <a:solidFill>
              <a:schemeClr val="bg1"/>
            </a:solidFill>
            <a:ln w="9525">
              <a:noFill/>
            </a:ln>
          </p:spPr>
          <p:txBody>
            <a:bodyPr/>
            <a:p>
              <a:endParaRPr lang="zh-CN" altLang="en-US"/>
            </a:p>
          </p:txBody>
        </p:sp>
      </p:grpSp>
      <p:sp>
        <p:nvSpPr>
          <p:cNvPr id="59407" name="Rectangle 19"/>
          <p:cNvSpPr/>
          <p:nvPr>
            <p:custDataLst>
              <p:tags r:id="rId12"/>
            </p:custDataLst>
          </p:nvPr>
        </p:nvSpPr>
        <p:spPr>
          <a:xfrm>
            <a:off x="9752013" y="8597900"/>
            <a:ext cx="2111375" cy="1025525"/>
          </a:xfrm>
          <a:prstGeom prst="rect">
            <a:avLst/>
          </a:prstGeom>
          <a:noFill/>
          <a:ln w="9525">
            <a:noFill/>
          </a:ln>
        </p:spPr>
        <p:txBody>
          <a:bodyPr wrap="none" lIns="217709" tIns="108855" rIns="217709" bIns="108855" anchor="ctr">
            <a:spAutoFit/>
          </a:bodyPr>
          <a:p>
            <a:pPr algn="ctr">
              <a:lnSpc>
                <a:spcPct val="150000"/>
              </a:lnSpc>
            </a:pPr>
            <a:r>
              <a:rPr lang="zh-CN" altLang="en-US" sz="4000">
                <a:solidFill>
                  <a:srgbClr val="FF0000"/>
                </a:solidFill>
                <a:latin typeface="Times New Roman" panose="02020603050405020304" charset="0"/>
                <a:ea typeface="黑体" panose="02010609060101010101" charset="-122"/>
              </a:rPr>
              <a:t>老细胞 </a:t>
            </a:r>
            <a:endParaRPr lang="zh-CN" altLang="en-US" sz="4000">
              <a:solidFill>
                <a:srgbClr val="FF0000"/>
              </a:solidFill>
              <a:latin typeface="Times New Roman" panose="02020603050405020304" charset="0"/>
              <a:ea typeface="黑体" panose="02010609060101010101" charset="-122"/>
            </a:endParaRPr>
          </a:p>
        </p:txBody>
      </p:sp>
      <p:sp>
        <p:nvSpPr>
          <p:cNvPr id="59408" name="Rectangle 19"/>
          <p:cNvSpPr/>
          <p:nvPr>
            <p:custDataLst>
              <p:tags r:id="rId13"/>
            </p:custDataLst>
          </p:nvPr>
        </p:nvSpPr>
        <p:spPr>
          <a:xfrm>
            <a:off x="9879013" y="8724900"/>
            <a:ext cx="2111375" cy="1025525"/>
          </a:xfrm>
          <a:prstGeom prst="rect">
            <a:avLst/>
          </a:prstGeom>
          <a:noFill/>
          <a:ln w="9525">
            <a:noFill/>
          </a:ln>
        </p:spPr>
        <p:txBody>
          <a:bodyPr wrap="none" lIns="217709" tIns="108855" rIns="217709" bIns="108855" anchor="ctr">
            <a:spAutoFit/>
          </a:bodyPr>
          <a:p>
            <a:pPr algn="ctr">
              <a:lnSpc>
                <a:spcPct val="150000"/>
              </a:lnSpc>
            </a:pPr>
            <a:r>
              <a:rPr lang="zh-CN" altLang="en-US" sz="4000">
                <a:solidFill>
                  <a:srgbClr val="FF0000"/>
                </a:solidFill>
                <a:latin typeface="Times New Roman" panose="02020603050405020304" charset="0"/>
                <a:ea typeface="黑体" panose="02010609060101010101" charset="-122"/>
              </a:rPr>
              <a:t>老细胞 </a:t>
            </a:r>
            <a:endParaRPr lang="zh-CN" altLang="en-US" sz="4000">
              <a:solidFill>
                <a:srgbClr val="FF0000"/>
              </a:solidFill>
              <a:latin typeface="Times New Roman" panose="02020603050405020304" charset="0"/>
              <a:ea typeface="黑体" panose="02010609060101010101" charset="-122"/>
            </a:endParaRPr>
          </a:p>
        </p:txBody>
      </p:sp>
      <p:sp>
        <p:nvSpPr>
          <p:cNvPr id="59409" name="文本框 10"/>
          <p:cNvSpPr/>
          <p:nvPr>
            <p:custDataLst>
              <p:tags r:id="rId14"/>
            </p:custDataLst>
          </p:nvPr>
        </p:nvSpPr>
        <p:spPr>
          <a:xfrm>
            <a:off x="3706813" y="4221163"/>
            <a:ext cx="1249362" cy="522287"/>
          </a:xfrm>
          <a:prstGeom prst="rect">
            <a:avLst/>
          </a:prstGeom>
          <a:noFill/>
          <a:ln w="9525">
            <a:noFill/>
          </a:ln>
        </p:spPr>
        <p:txBody>
          <a:bodyPr wrap="none" anchor="t">
            <a:spAutoFit/>
          </a:bodyPr>
          <a:p>
            <a:r>
              <a:rPr lang="zh-CN" altLang="en-US" sz="2800">
                <a:solidFill>
                  <a:srgbClr val="FF0000"/>
                </a:solidFill>
                <a:latin typeface="Times New Roman" panose="02020603050405020304" charset="0"/>
                <a:ea typeface="黑体" panose="02010609060101010101" charset="-122"/>
              </a:rPr>
              <a:t>老细胞</a:t>
            </a:r>
            <a:endParaRPr lang="zh-CN" altLang="en-US" sz="2800"/>
          </a:p>
        </p:txBody>
      </p:sp>
      <p:sp>
        <p:nvSpPr>
          <p:cNvPr id="59410" name="文本框 12"/>
          <p:cNvSpPr/>
          <p:nvPr>
            <p:custDataLst>
              <p:tags r:id="rId15"/>
            </p:custDataLst>
          </p:nvPr>
        </p:nvSpPr>
        <p:spPr>
          <a:xfrm>
            <a:off x="307975" y="931863"/>
            <a:ext cx="4328160" cy="460375"/>
          </a:xfrm>
          <a:prstGeom prst="rect">
            <a:avLst/>
          </a:prstGeom>
          <a:noFill/>
          <a:ln w="9525">
            <a:noFill/>
          </a:ln>
        </p:spPr>
        <p:txBody>
          <a:bodyPr wrap="none" anchor="t">
            <a:spAutoFit/>
          </a:bodyPr>
          <a:p>
            <a:r>
              <a:rPr lang="zh-CN" altLang="en-US" sz="2400" b="1">
                <a:solidFill>
                  <a:srgbClr val="000000"/>
                </a:solidFill>
                <a:latin typeface="宋体" panose="02010600030101010101" pitchFamily="2" charset="-122"/>
                <a:ea typeface="宋体" panose="02010600030101010101" pitchFamily="2" charset="-122"/>
                <a:sym typeface="Arial" panose="020B0604020202020204" pitchFamily="34" charset="0"/>
              </a:rPr>
              <a:t>一、建立者：</a:t>
            </a:r>
            <a:r>
              <a:rPr lang="zh-CN" altLang="en-US" b="1" u="sng">
                <a:solidFill>
                  <a:srgbClr val="000000"/>
                </a:solidFill>
                <a:latin typeface="宋体" panose="02010600030101010101" pitchFamily="2" charset="-122"/>
                <a:ea typeface="宋体" panose="02010600030101010101" pitchFamily="2" charset="-122"/>
                <a:sym typeface="Arial" panose="020B0604020202020204" pitchFamily="34" charset="0"/>
              </a:rPr>
              <a:t>        </a:t>
            </a:r>
            <a:r>
              <a:rPr lang="zh-CN" altLang="en-US" b="1">
                <a:solidFill>
                  <a:srgbClr val="000000"/>
                </a:solidFill>
                <a:latin typeface="宋体" panose="02010600030101010101" pitchFamily="2" charset="-122"/>
                <a:ea typeface="宋体" panose="02010600030101010101" pitchFamily="2" charset="-122"/>
                <a:sym typeface="微软雅黑" panose="020B0503020204020204" pitchFamily="34" charset="-122"/>
              </a:rPr>
              <a:t>和</a:t>
            </a:r>
            <a:r>
              <a:rPr lang="zh-CN" altLang="en-US" b="1" u="sng">
                <a:solidFill>
                  <a:srgbClr val="000000"/>
                </a:solidFill>
                <a:latin typeface="宋体" panose="02010600030101010101" pitchFamily="2" charset="-122"/>
                <a:ea typeface="宋体" panose="02010600030101010101" pitchFamily="2" charset="-122"/>
                <a:sym typeface="微软雅黑" panose="020B0503020204020204" pitchFamily="34" charset="-122"/>
              </a:rPr>
              <a:t>        </a:t>
            </a:r>
            <a:r>
              <a:rPr lang="zh-CN" altLang="en-US" b="1">
                <a:solidFill>
                  <a:srgbClr val="000000"/>
                </a:solidFill>
                <a:latin typeface="宋体" panose="02010600030101010101" pitchFamily="2" charset="-122"/>
                <a:ea typeface="宋体" panose="02010600030101010101" pitchFamily="2" charset="-122"/>
                <a:sym typeface="微软雅黑" panose="020B0503020204020204" pitchFamily="34" charset="-122"/>
              </a:rPr>
              <a:t>。</a:t>
            </a:r>
            <a:endParaRPr lang="zh-CN" altLang="en-US"/>
          </a:p>
        </p:txBody>
      </p:sp>
      <p:sp>
        <p:nvSpPr>
          <p:cNvPr id="59411" name="文本框 13"/>
          <p:cNvSpPr/>
          <p:nvPr>
            <p:custDataLst>
              <p:tags r:id="rId16"/>
            </p:custDataLst>
          </p:nvPr>
        </p:nvSpPr>
        <p:spPr>
          <a:xfrm>
            <a:off x="2105025" y="931863"/>
            <a:ext cx="1377950" cy="398462"/>
          </a:xfrm>
          <a:prstGeom prst="rect">
            <a:avLst/>
          </a:prstGeom>
          <a:noFill/>
          <a:ln w="9525">
            <a:noFill/>
          </a:ln>
        </p:spPr>
        <p:txBody>
          <a:bodyPr wrap="square" anchor="t">
            <a:spAutoFit/>
          </a:bodyPr>
          <a:p>
            <a:r>
              <a:rPr lang="zh-CN" altLang="en-US" sz="2000" b="1">
                <a:solidFill>
                  <a:srgbClr val="FF0000"/>
                </a:solidFill>
                <a:sym typeface="微软雅黑" panose="020B0503020204020204" pitchFamily="34" charset="-122"/>
              </a:rPr>
              <a:t>施莱登</a:t>
            </a:r>
            <a:endParaRPr lang="zh-CN" altLang="en-US" sz="2000" b="1">
              <a:solidFill>
                <a:srgbClr val="FF0000"/>
              </a:solidFill>
              <a:sym typeface="微软雅黑" panose="020B0503020204020204" pitchFamily="34" charset="-122"/>
            </a:endParaRPr>
          </a:p>
        </p:txBody>
      </p:sp>
      <p:sp>
        <p:nvSpPr>
          <p:cNvPr id="59412" name="文本框 14"/>
          <p:cNvSpPr/>
          <p:nvPr>
            <p:custDataLst>
              <p:tags r:id="rId17"/>
            </p:custDataLst>
          </p:nvPr>
        </p:nvSpPr>
        <p:spPr>
          <a:xfrm>
            <a:off x="3378200" y="931863"/>
            <a:ext cx="1379538" cy="460375"/>
          </a:xfrm>
          <a:prstGeom prst="rect">
            <a:avLst/>
          </a:prstGeom>
          <a:noFill/>
          <a:ln w="9525">
            <a:noFill/>
          </a:ln>
        </p:spPr>
        <p:txBody>
          <a:bodyPr wrap="square" anchor="t">
            <a:spAutoFit/>
          </a:bodyPr>
          <a:p>
            <a:r>
              <a:rPr lang="zh-CN" altLang="en-US" sz="2400" b="1">
                <a:solidFill>
                  <a:srgbClr val="FF0000"/>
                </a:solidFill>
                <a:sym typeface="微软雅黑" panose="020B0503020204020204" pitchFamily="34" charset="-122"/>
              </a:rPr>
              <a:t>施旺</a:t>
            </a:r>
            <a:endParaRPr lang="zh-CN" altLang="en-US" sz="2400" b="1">
              <a:solidFill>
                <a:srgbClr val="FF0000"/>
              </a:solidFill>
              <a:sym typeface="微软雅黑" panose="020B0503020204020204" pitchFamily="34" charset="-122"/>
            </a:endParaRPr>
          </a:p>
        </p:txBody>
      </p:sp>
    </p:spTree>
    <p:custDataLst>
      <p:tags r:id="rId1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11"/>
                                        </p:tgtEl>
                                        <p:attrNameLst>
                                          <p:attrName>style.visibility</p:attrName>
                                        </p:attrNameLst>
                                      </p:cBhvr>
                                      <p:to>
                                        <p:strVal val="visible"/>
                                      </p:to>
                                    </p:set>
                                    <p:animEffect transition="in" filter="blinds(horizontal)">
                                      <p:cBhvr>
                                        <p:cTn id="7" dur="500" fill="hold"/>
                                        <p:tgtEl>
                                          <p:spTgt spid="594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412"/>
                                        </p:tgtEl>
                                        <p:attrNameLst>
                                          <p:attrName>style.visibility</p:attrName>
                                        </p:attrNameLst>
                                      </p:cBhvr>
                                      <p:to>
                                        <p:strVal val="visible"/>
                                      </p:to>
                                    </p:set>
                                    <p:animEffect transition="in" filter="blinds(horizontal)">
                                      <p:cBhvr>
                                        <p:cTn id="10" dur="500" fill="hold"/>
                                        <p:tgtEl>
                                          <p:spTgt spid="594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9396"/>
                                        </p:tgtEl>
                                        <p:attrNameLst>
                                          <p:attrName>style.visibility</p:attrName>
                                        </p:attrNameLst>
                                      </p:cBhvr>
                                      <p:to>
                                        <p:strVal val="visible"/>
                                      </p:to>
                                    </p:set>
                                    <p:animEffect transition="in" filter="wipe(down)">
                                      <p:cBhvr>
                                        <p:cTn id="15" dur="500" fill="hold"/>
                                        <p:tgtEl>
                                          <p:spTgt spid="593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9399"/>
                                        </p:tgtEl>
                                        <p:attrNameLst>
                                          <p:attrName>style.visibility</p:attrName>
                                        </p:attrNameLst>
                                      </p:cBhvr>
                                      <p:to>
                                        <p:strVal val="visible"/>
                                      </p:to>
                                    </p:set>
                                    <p:animEffect transition="in" filter="wipe(down)">
                                      <p:cBhvr>
                                        <p:cTn id="20" dur="500" fill="hold"/>
                                        <p:tgtEl>
                                          <p:spTgt spid="5939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9400"/>
                                        </p:tgtEl>
                                        <p:attrNameLst>
                                          <p:attrName>style.visibility</p:attrName>
                                        </p:attrNameLst>
                                      </p:cBhvr>
                                      <p:to>
                                        <p:strVal val="visible"/>
                                      </p:to>
                                    </p:set>
                                    <p:animEffect transition="in" filter="wipe(down)">
                                      <p:cBhvr>
                                        <p:cTn id="23" dur="500" fill="hold"/>
                                        <p:tgtEl>
                                          <p:spTgt spid="5940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9401"/>
                                        </p:tgtEl>
                                        <p:attrNameLst>
                                          <p:attrName>style.visibility</p:attrName>
                                        </p:attrNameLst>
                                      </p:cBhvr>
                                      <p:to>
                                        <p:strVal val="visible"/>
                                      </p:to>
                                    </p:set>
                                    <p:animEffect transition="in" filter="wipe(down)">
                                      <p:cBhvr>
                                        <p:cTn id="26" dur="500" fill="hold"/>
                                        <p:tgtEl>
                                          <p:spTgt spid="5940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9397"/>
                                        </p:tgtEl>
                                        <p:attrNameLst>
                                          <p:attrName>style.visibility</p:attrName>
                                        </p:attrNameLst>
                                      </p:cBhvr>
                                      <p:to>
                                        <p:strVal val="visible"/>
                                      </p:to>
                                    </p:set>
                                    <p:animEffect transition="in" filter="wipe(down)">
                                      <p:cBhvr>
                                        <p:cTn id="31" dur="500" fill="hold"/>
                                        <p:tgtEl>
                                          <p:spTgt spid="593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9402"/>
                                        </p:tgtEl>
                                        <p:attrNameLst>
                                          <p:attrName>style.visibility</p:attrName>
                                        </p:attrNameLst>
                                      </p:cBhvr>
                                      <p:to>
                                        <p:strVal val="visible"/>
                                      </p:to>
                                    </p:set>
                                    <p:animEffect transition="in" filter="wipe(down)">
                                      <p:cBhvr>
                                        <p:cTn id="36" dur="500" fill="hold"/>
                                        <p:tgtEl>
                                          <p:spTgt spid="594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9398"/>
                                        </p:tgtEl>
                                        <p:attrNameLst>
                                          <p:attrName>style.visibility</p:attrName>
                                        </p:attrNameLst>
                                      </p:cBhvr>
                                      <p:to>
                                        <p:strVal val="visible"/>
                                      </p:to>
                                    </p:set>
                                    <p:animEffect transition="in" filter="wipe(down)">
                                      <p:cBhvr>
                                        <p:cTn id="41" dur="500" fill="hold"/>
                                        <p:tgtEl>
                                          <p:spTgt spid="5939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940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940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9409"/>
                                        </p:tgtEl>
                                        <p:attrNameLst>
                                          <p:attrName>style.visibility</p:attrName>
                                        </p:attrNameLst>
                                      </p:cBhvr>
                                      <p:to>
                                        <p:strVal val="visible"/>
                                      </p:to>
                                    </p:set>
                                    <p:anim calcmode="lin" valueType="num">
                                      <p:cBhvr additive="base">
                                        <p:cTn id="54" dur="500" fill="hold"/>
                                        <p:tgtEl>
                                          <p:spTgt spid="59409"/>
                                        </p:tgtEl>
                                        <p:attrNameLst>
                                          <p:attrName>ppt_x</p:attrName>
                                        </p:attrNameLst>
                                      </p:cBhvr>
                                      <p:tavLst>
                                        <p:tav tm="0">
                                          <p:val>
                                            <p:strVal val="#ppt_x"/>
                                          </p:val>
                                        </p:tav>
                                        <p:tav tm="100000">
                                          <p:val>
                                            <p:strVal val="#ppt_x"/>
                                          </p:val>
                                        </p:tav>
                                      </p:tavLst>
                                    </p:anim>
                                    <p:anim calcmode="lin" valueType="num">
                                      <p:cBhvr additive="base">
                                        <p:cTn id="55" dur="500" fill="hold"/>
                                        <p:tgtEl>
                                          <p:spTgt spid="594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p:bldP spid="59399" grpId="0" animBg="1"/>
      <p:bldP spid="59400" grpId="0" animBg="1"/>
      <p:bldP spid="59401" grpId="0" animBg="1"/>
      <p:bldP spid="59397" grpId="0" animBg="1"/>
      <p:bldP spid="59402" grpId="0" animBg="1"/>
      <p:bldP spid="59398" grpId="0" animBg="1"/>
      <p:bldP spid="59407" grpId="0" animBg="1"/>
      <p:bldP spid="59408" grpId="0" animBg="1"/>
      <p:bldP spid="59411" grpId="0" animBg="1"/>
      <p:bldP spid="59412" grpId="0" animBg="1"/>
      <p:bldP spid="594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文本框 4"/>
          <p:cNvSpPr/>
          <p:nvPr>
            <p:custDataLst>
              <p:tags r:id="rId1"/>
            </p:custDataLst>
          </p:nvPr>
        </p:nvSpPr>
        <p:spPr>
          <a:xfrm>
            <a:off x="1181100" y="261938"/>
            <a:ext cx="4762500" cy="522287"/>
          </a:xfrm>
          <a:prstGeom prst="rect">
            <a:avLst/>
          </a:prstGeom>
          <a:noFill/>
          <a:ln w="9525">
            <a:noFill/>
          </a:ln>
        </p:spPr>
        <p:txBody>
          <a:bodyPr wrap="square" anchor="t">
            <a:spAutoFit/>
          </a:bodyPr>
          <a:p>
            <a:r>
              <a:rPr lang="en-US" altLang="zh-CN" sz="2800">
                <a:solidFill>
                  <a:srgbClr val="7030A0"/>
                </a:solidFill>
              </a:rPr>
              <a:t>3.</a:t>
            </a:r>
            <a:r>
              <a:rPr lang="zh-CN" altLang="en-US" sz="2800">
                <a:solidFill>
                  <a:srgbClr val="7030A0"/>
                </a:solidFill>
              </a:rPr>
              <a:t>细胞学说建立的过程</a:t>
            </a:r>
            <a:endParaRPr lang="en-US" altLang="zh-CN" sz="2800">
              <a:solidFill>
                <a:srgbClr val="7030A0"/>
              </a:solidFill>
            </a:endParaRPr>
          </a:p>
        </p:txBody>
      </p:sp>
      <p:grpSp>
        <p:nvGrpSpPr>
          <p:cNvPr id="60419" name="组合 8"/>
          <p:cNvGrpSpPr/>
          <p:nvPr/>
        </p:nvGrpSpPr>
        <p:grpSpPr>
          <a:xfrm>
            <a:off x="292100" y="930275"/>
            <a:ext cx="488950" cy="517525"/>
            <a:chOff x="461" y="1627"/>
            <a:chExt cx="770" cy="814"/>
          </a:xfrm>
        </p:grpSpPr>
        <p:sp>
          <p:nvSpPr>
            <p:cNvPr id="60420" name="椭圆 5"/>
            <p:cNvSpPr/>
            <p:nvPr>
              <p:custDataLst>
                <p:tags r:id="rId2"/>
              </p:custDataLst>
            </p:nvPr>
          </p:nvSpPr>
          <p:spPr>
            <a:xfrm>
              <a:off x="486" y="1627"/>
              <a:ext cx="743" cy="743"/>
            </a:xfrm>
            <a:prstGeom prst="ellipse">
              <a:avLst/>
            </a:prstGeom>
            <a:solidFill>
              <a:srgbClr val="0000FF"/>
            </a:solidFill>
            <a:ln w="12700" cap="flat" cmpd="sng">
              <a:solidFill>
                <a:srgbClr val="446DA9"/>
              </a:solidFill>
              <a:prstDash val="solid"/>
              <a:headEnd type="none" w="med" len="med"/>
              <a:tailEnd type="none" w="med" len="med"/>
            </a:ln>
          </p:spPr>
          <p:txBody>
            <a:bodyPr anchor="ctr"/>
            <a:p>
              <a:pPr algn="ctr"/>
              <a:endParaRPr lang="zh-CN" altLang="en-US">
                <a:solidFill>
                  <a:srgbClr val="FFFFFF"/>
                </a:solidFill>
              </a:endParaRPr>
            </a:p>
          </p:txBody>
        </p:sp>
        <p:sp>
          <p:nvSpPr>
            <p:cNvPr id="60421" name="文本框 7"/>
            <p:cNvSpPr/>
            <p:nvPr>
              <p:custDataLst>
                <p:tags r:id="rId3"/>
              </p:custDataLst>
            </p:nvPr>
          </p:nvSpPr>
          <p:spPr>
            <a:xfrm>
              <a:off x="461" y="1717"/>
              <a:ext cx="770" cy="725"/>
            </a:xfrm>
            <a:prstGeom prst="rect">
              <a:avLst/>
            </a:prstGeom>
            <a:noFill/>
            <a:ln w="9525">
              <a:noFill/>
            </a:ln>
          </p:spPr>
          <p:txBody>
            <a:bodyPr wrap="square" anchor="t">
              <a:spAutoFit/>
            </a:bodyPr>
            <a:p>
              <a:r>
                <a:rPr lang="zh-CN" altLang="en-US" sz="2400">
                  <a:solidFill>
                    <a:schemeClr val="bg1"/>
                  </a:solidFill>
                  <a:latin typeface="宋体" panose="02010600030101010101" pitchFamily="2" charset="-122"/>
                  <a:ea typeface="宋体" panose="02010600030101010101" pitchFamily="2" charset="-122"/>
                </a:rPr>
                <a:t>🤔</a:t>
              </a:r>
              <a:endParaRPr lang="zh-CN" altLang="en-US" sz="2400">
                <a:solidFill>
                  <a:schemeClr val="bg1"/>
                </a:solidFill>
                <a:latin typeface="宋体" panose="02010600030101010101" pitchFamily="2" charset="-122"/>
                <a:ea typeface="宋体" panose="02010600030101010101" pitchFamily="2" charset="-122"/>
              </a:endParaRPr>
            </a:p>
          </p:txBody>
        </p:sp>
      </p:grpSp>
      <p:sp>
        <p:nvSpPr>
          <p:cNvPr id="60422" name="文本框 9"/>
          <p:cNvSpPr/>
          <p:nvPr>
            <p:custDataLst>
              <p:tags r:id="rId4"/>
            </p:custDataLst>
          </p:nvPr>
        </p:nvSpPr>
        <p:spPr>
          <a:xfrm>
            <a:off x="815975" y="889000"/>
            <a:ext cx="1004888" cy="522288"/>
          </a:xfrm>
          <a:prstGeom prst="rect">
            <a:avLst/>
          </a:prstGeom>
          <a:noFill/>
          <a:ln w="9525">
            <a:noFill/>
          </a:ln>
        </p:spPr>
        <p:txBody>
          <a:bodyPr wrap="square" anchor="t">
            <a:spAutoFit/>
          </a:bodyPr>
          <a:p>
            <a:r>
              <a:rPr lang="zh-CN" altLang="en-US" sz="2800">
                <a:solidFill>
                  <a:srgbClr val="0000FF"/>
                </a:solidFill>
              </a:rPr>
              <a:t>讨论</a:t>
            </a:r>
            <a:endParaRPr lang="zh-CN" altLang="en-US" sz="2800">
              <a:solidFill>
                <a:srgbClr val="0000FF"/>
              </a:solidFill>
            </a:endParaRPr>
          </a:p>
        </p:txBody>
      </p:sp>
      <p:sp>
        <p:nvSpPr>
          <p:cNvPr id="60423" name="文本框 10"/>
          <p:cNvSpPr/>
          <p:nvPr>
            <p:custDataLst>
              <p:tags r:id="rId5"/>
            </p:custDataLst>
          </p:nvPr>
        </p:nvSpPr>
        <p:spPr>
          <a:xfrm>
            <a:off x="249238" y="1476375"/>
            <a:ext cx="8666162" cy="952500"/>
          </a:xfrm>
          <a:prstGeom prst="rect">
            <a:avLst/>
          </a:prstGeom>
          <a:noFill/>
          <a:ln w="9525">
            <a:noFill/>
          </a:ln>
        </p:spPr>
        <p:txBody>
          <a:bodyPr wrap="square" anchor="t">
            <a:spAutoFit/>
          </a:bodyPr>
          <a:p>
            <a:r>
              <a:rPr lang="zh-CN" altLang="en-US" sz="2800"/>
              <a:t>科学家是如何通过获得证据来说明动植物体由细胞构成这一结论的？</a:t>
            </a:r>
            <a:endParaRPr lang="zh-CN" altLang="en-US" sz="2800"/>
          </a:p>
        </p:txBody>
      </p:sp>
      <p:sp>
        <p:nvSpPr>
          <p:cNvPr id="60424" name="文本框 11"/>
          <p:cNvSpPr/>
          <p:nvPr>
            <p:custDataLst>
              <p:tags r:id="rId6"/>
            </p:custDataLst>
          </p:nvPr>
        </p:nvSpPr>
        <p:spPr>
          <a:xfrm>
            <a:off x="266700" y="2571750"/>
            <a:ext cx="8666163" cy="952500"/>
          </a:xfrm>
          <a:prstGeom prst="rect">
            <a:avLst/>
          </a:prstGeom>
          <a:noFill/>
          <a:ln w="9525">
            <a:noFill/>
          </a:ln>
        </p:spPr>
        <p:txBody>
          <a:bodyPr wrap="square" anchor="t">
            <a:spAutoFit/>
          </a:bodyPr>
          <a:p>
            <a:r>
              <a:rPr lang="zh-CN" altLang="en-US" sz="2800">
                <a:solidFill>
                  <a:srgbClr val="0000FF"/>
                </a:solidFill>
              </a:rPr>
              <a:t>参考答案：</a:t>
            </a:r>
            <a:r>
              <a:rPr lang="zh-CN" altLang="en-US" sz="2800"/>
              <a:t>通过对动植物体的</a:t>
            </a:r>
            <a:r>
              <a:rPr lang="zh-CN" altLang="en-US" sz="2800">
                <a:solidFill>
                  <a:srgbClr val="C00000"/>
                </a:solidFill>
              </a:rPr>
              <a:t>解剖</a:t>
            </a:r>
            <a:r>
              <a:rPr lang="zh-CN" altLang="en-US" sz="2800"/>
              <a:t>和</a:t>
            </a:r>
            <a:r>
              <a:rPr lang="zh-CN" altLang="en-US" sz="2800">
                <a:solidFill>
                  <a:srgbClr val="C00000"/>
                </a:solidFill>
              </a:rPr>
              <a:t>显微观察</a:t>
            </a:r>
            <a:r>
              <a:rPr lang="zh-CN" altLang="en-US" sz="2800"/>
              <a:t>获得证据，通过</a:t>
            </a:r>
            <a:r>
              <a:rPr lang="zh-CN" altLang="en-US" sz="2800">
                <a:solidFill>
                  <a:srgbClr val="C00000"/>
                </a:solidFill>
              </a:rPr>
              <a:t>归纳</a:t>
            </a:r>
            <a:r>
              <a:rPr lang="zh-CN" altLang="en-US" sz="2800"/>
              <a:t>概括形成结论。</a:t>
            </a:r>
            <a:endParaRPr lang="zh-CN" altLang="en-US" sz="2800"/>
          </a:p>
        </p:txBody>
      </p:sp>
      <p:grpSp>
        <p:nvGrpSpPr>
          <p:cNvPr id="60425" name="组合 1"/>
          <p:cNvGrpSpPr/>
          <p:nvPr/>
        </p:nvGrpSpPr>
        <p:grpSpPr>
          <a:xfrm>
            <a:off x="93663" y="101600"/>
            <a:ext cx="893762" cy="758825"/>
            <a:chOff x="-6577" y="-874"/>
            <a:chExt cx="1191563" cy="1012157"/>
          </a:xfrm>
        </p:grpSpPr>
        <p:sp>
          <p:nvSpPr>
            <p:cNvPr id="60426" name="矩形: 圆角 6"/>
            <p:cNvSpPr/>
            <p:nvPr>
              <p:custDataLst>
                <p:tags r:id="rId7"/>
              </p:custDataLst>
            </p:nvPr>
          </p:nvSpPr>
          <p:spPr>
            <a:xfrm>
              <a:off x="-6577" y="893"/>
              <a:ext cx="1191563" cy="58301"/>
            </a:xfrm>
            <a:prstGeom prst="roundRect">
              <a:avLst>
                <a:gd name="adj" fmla="val 16667"/>
              </a:avLst>
            </a:prstGeom>
            <a:solidFill>
              <a:srgbClr val="595959"/>
            </a:solidFill>
            <a:ln w="12700">
              <a:noFill/>
            </a:ln>
          </p:spPr>
          <p:txBody>
            <a:bodyPr anchor="ctr"/>
            <a:p>
              <a:pPr algn="ctr">
                <a:lnSpc>
                  <a:spcPct val="130000"/>
                </a:lnSpc>
              </a:pPr>
              <a:endParaRPr lang="zh-CN" altLang="en-US" sz="1300" baseline="0">
                <a:solidFill>
                  <a:srgbClr val="FFFFFF"/>
                </a:solidFill>
                <a:sym typeface="Arial" panose="020B0604020202020204" pitchFamily="34" charset="0"/>
              </a:endParaRPr>
            </a:p>
          </p:txBody>
        </p:sp>
        <p:sp>
          <p:nvSpPr>
            <p:cNvPr id="60427" name="组合 3"/>
            <p:cNvSpPr>
              <a:spLocks noGrp="1" noChangeAspect="1"/>
            </p:cNvSpPr>
            <p:nvPr/>
          </p:nvSpPr>
          <p:spPr>
            <a:xfrm>
              <a:off x="197743" y="-874"/>
              <a:ext cx="696858" cy="1012157"/>
            </a:xfrm>
            <a:solidFill>
              <a:srgbClr val="FFFFFF"/>
            </a:solidFill>
            <a:ln w="9525" cap="flat" cmpd="sng">
              <a:solidFill>
                <a:srgbClr val="000000"/>
              </a:solidFill>
              <a:prstDash val="solid"/>
              <a:headEnd type="none" w="med" len="med"/>
              <a:tailEnd type="none" w="med" len="med"/>
            </a:ln>
          </p:spPr>
          <p:txBody>
            <a:bodyPr/>
            <a:p>
              <a:endParaRPr lang="zh-CN" altLang="en-US"/>
            </a:p>
          </p:txBody>
        </p:sp>
        <p:sp>
          <p:nvSpPr>
            <p:cNvPr id="60428" name="medal-variant-with-star_30347"/>
            <p:cNvSpPr>
              <a:spLocks noChangeAspect="1"/>
            </p:cNvSpPr>
            <p:nvPr>
              <p:custDataLst>
                <p:tags r:id="rId8"/>
              </p:custDataLst>
            </p:nvPr>
          </p:nvSpPr>
          <p:spPr>
            <a:xfrm>
              <a:off x="278975" y="531"/>
              <a:ext cx="534394" cy="737719"/>
            </a:xfrm>
            <a:solidFill>
              <a:schemeClr val="bg1"/>
            </a:solidFill>
            <a:ln w="9525">
              <a:noFill/>
            </a:ln>
          </p:spPr>
          <p:txBody>
            <a:bodyPr/>
            <a:p>
              <a:endParaRPr lang="zh-CN" altLang="en-US"/>
            </a:p>
          </p:txBody>
        </p:sp>
      </p:gr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424"/>
                                        </p:tgtEl>
                                        <p:attrNameLst>
                                          <p:attrName>style.visibility</p:attrName>
                                        </p:attrNameLst>
                                      </p:cBhvr>
                                      <p:to>
                                        <p:strVal val="visible"/>
                                      </p:to>
                                    </p:set>
                                    <p:animEffect transition="in" filter="wipe(down)">
                                      <p:cBhvr>
                                        <p:cTn id="7" dur="500" fill="hold"/>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Lst>
  </p:timing>
</p:sld>
</file>

<file path=ppt/tags/tag1.xml><?xml version="1.0" encoding="utf-8"?>
<p:tagLst xmlns:p="http://schemas.openxmlformats.org/presentationml/2006/main">
  <p:tag name="AS_UNIQUEID" val="15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0.xml><?xml version="1.0" encoding="utf-8"?>
<p:tagLst xmlns:p="http://schemas.openxmlformats.org/presentationml/2006/main">
  <p:tag name="AS_UNIQUEID" val="17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00.xml><?xml version="1.0" encoding="utf-8"?>
<p:tagLst xmlns:p="http://schemas.openxmlformats.org/presentationml/2006/main">
  <p:tag name="AS_UNIQUEID" val="31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01.xml><?xml version="1.0" encoding="utf-8"?>
<p:tagLst xmlns:p="http://schemas.openxmlformats.org/presentationml/2006/main">
  <p:tag name="AS_UNIQUEID" val="32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02.xml><?xml version="1.0" encoding="utf-8"?>
<p:tagLst xmlns:p="http://schemas.openxmlformats.org/presentationml/2006/main">
  <p:tag name="AS_UNIQUEID" val="32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03.xml><?xml version="1.0" encoding="utf-8"?>
<p:tagLst xmlns:p="http://schemas.openxmlformats.org/presentationml/2006/main">
  <p:tag name="AS_UNIQUEID" val="32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04.xml><?xml version="1.0" encoding="utf-8"?>
<p:tagLst xmlns:p="http://schemas.openxmlformats.org/presentationml/2006/main">
  <p:tag name="AS_UNIQUEID" val="32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05.xml><?xml version="1.0" encoding="utf-8"?>
<p:tagLst xmlns:p="http://schemas.openxmlformats.org/presentationml/2006/main">
  <p:tag name="AS_UNIQUEID" val="33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06.xml><?xml version="1.0" encoding="utf-8"?>
<p:tagLst xmlns:p="http://schemas.openxmlformats.org/presentationml/2006/main">
  <p:tag name="AS_UNIQUEID" val="33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07.xml><?xml version="1.0" encoding="utf-8"?>
<p:tagLst xmlns:p="http://schemas.openxmlformats.org/presentationml/2006/main">
  <p:tag name="AS_UNIQUEID" val="33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08.xml><?xml version="1.0" encoding="utf-8"?>
<p:tagLst xmlns:p="http://schemas.openxmlformats.org/presentationml/2006/main">
  <p:tag name="AS_UNIQUEID" val="33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09.xml><?xml version="1.0" encoding="utf-8"?>
<p:tagLst xmlns:p="http://schemas.openxmlformats.org/presentationml/2006/main">
  <p:tag name="AS_UNIQUEID" val="33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1.xml><?xml version="1.0" encoding="utf-8"?>
<p:tagLst xmlns:p="http://schemas.openxmlformats.org/presentationml/2006/main">
  <p:tag name="AS_UNIQUEID" val="17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10.xml><?xml version="1.0" encoding="utf-8"?>
<p:tagLst xmlns:p="http://schemas.openxmlformats.org/presentationml/2006/main">
  <p:tag name="AS_UNIQUEID" val="33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11.xml><?xml version="1.0" encoding="utf-8"?>
<p:tagLst xmlns:p="http://schemas.openxmlformats.org/presentationml/2006/main">
  <p:tag name="AS_UNIQUEID" val="34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12.xml><?xml version="1.0" encoding="utf-8"?>
<p:tagLst xmlns:p="http://schemas.openxmlformats.org/presentationml/2006/main">
  <p:tag name="AS_UNIQUEID" val="34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13.xml><?xml version="1.0" encoding="utf-8"?>
<p:tagLst xmlns:p="http://schemas.openxmlformats.org/presentationml/2006/main">
  <p:tag name="AS_UNIQUEID" val="34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14.xml><?xml version="1.0" encoding="utf-8"?>
<p:tagLst xmlns:p="http://schemas.openxmlformats.org/presentationml/2006/main">
  <p:tag name="AS_UNIQUEID" val="34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15.xml><?xml version="1.0" encoding="utf-8"?>
<p:tagLst xmlns:p="http://schemas.openxmlformats.org/presentationml/2006/main">
  <p:tag name="AS_UNIQUEID" val="35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16.xml><?xml version="1.0" encoding="utf-8"?>
<p:tagLst xmlns:p="http://schemas.openxmlformats.org/presentationml/2006/main">
  <p:tag name="AS_UNIQUEID" val="35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17.xml><?xml version="1.0" encoding="utf-8"?>
<p:tagLst xmlns:p="http://schemas.openxmlformats.org/presentationml/2006/main">
  <p:tag name="AS_UNIQUEID" val="35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18.xml><?xml version="1.0" encoding="utf-8"?>
<p:tagLst xmlns:p="http://schemas.openxmlformats.org/presentationml/2006/main">
  <p:tag name="AS_UNIQUEID" val="35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19.xml><?xml version="1.0" encoding="utf-8"?>
<p:tagLst xmlns:p="http://schemas.openxmlformats.org/presentationml/2006/main">
  <p:tag name="AS_UNIQUEID" val="35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2.xml><?xml version="1.0" encoding="utf-8"?>
<p:tagLst xmlns:p="http://schemas.openxmlformats.org/presentationml/2006/main">
  <p:tag name="AS_UNIQUEID" val="17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20.xml><?xml version="1.0" encoding="utf-8"?>
<p:tagLst xmlns:p="http://schemas.openxmlformats.org/presentationml/2006/main">
  <p:tag name="AS_UNIQUEID" val="16"/>
</p:tagLst>
</file>

<file path=ppt/tags/tag121.xml><?xml version="1.0" encoding="utf-8"?>
<p:tagLst xmlns:p="http://schemas.openxmlformats.org/presentationml/2006/main">
  <p:tag name="AS_UNIQUEID" val="360"/>
</p:tagLst>
</file>

<file path=ppt/tags/tag122.xml><?xml version="1.0" encoding="utf-8"?>
<p:tagLst xmlns:p="http://schemas.openxmlformats.org/presentationml/2006/main">
  <p:tag name="AS_UNIQUEID" val="17"/>
</p:tagLst>
</file>

<file path=ppt/tags/tag123.xml><?xml version="1.0" encoding="utf-8"?>
<p:tagLst xmlns:p="http://schemas.openxmlformats.org/presentationml/2006/main">
  <p:tag name="AS_UNIQUEID" val="361"/>
</p:tagLst>
</file>

<file path=ppt/tags/tag124.xml><?xml version="1.0" encoding="utf-8"?>
<p:tagLst xmlns:p="http://schemas.openxmlformats.org/presentationml/2006/main">
  <p:tag name="AS_UNIQUEID" val="141"/>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25.xml><?xml version="1.0" encoding="utf-8"?>
<p:tagLst xmlns:p="http://schemas.openxmlformats.org/presentationml/2006/main">
  <p:tag name="AS_UNIQUEID" val="142"/>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26.xml><?xml version="1.0" encoding="utf-8"?>
<p:tagLst xmlns:p="http://schemas.openxmlformats.org/presentationml/2006/main">
  <p:tag name="AS_UNIQUEID" val="143"/>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27.xml><?xml version="1.0" encoding="utf-8"?>
<p:tagLst xmlns:p="http://schemas.openxmlformats.org/presentationml/2006/main">
  <p:tag name="AS_UNIQUEID" val="144"/>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28.xml><?xml version="1.0" encoding="utf-8"?>
<p:tagLst xmlns:p="http://schemas.openxmlformats.org/presentationml/2006/main">
  <p:tag name="AS_UNIQUEID" val="145"/>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29.xml><?xml version="1.0" encoding="utf-8"?>
<p:tagLst xmlns:p="http://schemas.openxmlformats.org/presentationml/2006/main">
  <p:tag name="AS_UNIQUEID" val="146"/>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3.xml><?xml version="1.0" encoding="utf-8"?>
<p:tagLst xmlns:p="http://schemas.openxmlformats.org/presentationml/2006/main">
  <p:tag name="AS_UNIQUEID" val="17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30.xml><?xml version="1.0" encoding="utf-8"?>
<p:tagLst xmlns:p="http://schemas.openxmlformats.org/presentationml/2006/main">
  <p:tag name="AS_UNIQUEID" val="36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1.xml><?xml version="1.0" encoding="utf-8"?>
<p:tagLst xmlns:p="http://schemas.openxmlformats.org/presentationml/2006/main">
  <p:tag name="AS_UNIQUEID" val="36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2.xml><?xml version="1.0" encoding="utf-8"?>
<p:tagLst xmlns:p="http://schemas.openxmlformats.org/presentationml/2006/main">
  <p:tag name="AS_UNIQUEID" val="36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33.xml><?xml version="1.0" encoding="utf-8"?>
<p:tagLst xmlns:p="http://schemas.openxmlformats.org/presentationml/2006/main">
  <p:tag name="AS_UNIQUEID" val="36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4.xml><?xml version="1.0" encoding="utf-8"?>
<p:tagLst xmlns:p="http://schemas.openxmlformats.org/presentationml/2006/main">
  <p:tag name="AS_UNIQUEID" val="37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5.xml><?xml version="1.0" encoding="utf-8"?>
<p:tagLst xmlns:p="http://schemas.openxmlformats.org/presentationml/2006/main">
  <p:tag name="AS_UNIQUEID" val="37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36.xml><?xml version="1.0" encoding="utf-8"?>
<p:tagLst xmlns:p="http://schemas.openxmlformats.org/presentationml/2006/main">
  <p:tag name="AS_UNIQUEID" val="37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7.xml><?xml version="1.0" encoding="utf-8"?>
<p:tagLst xmlns:p="http://schemas.openxmlformats.org/presentationml/2006/main">
  <p:tag name="AS_UNIQUEID" val="37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8.xml><?xml version="1.0" encoding="utf-8"?>
<p:tagLst xmlns:p="http://schemas.openxmlformats.org/presentationml/2006/main">
  <p:tag name="AS_UNIQUEID" val="37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39.xml><?xml version="1.0" encoding="utf-8"?>
<p:tagLst xmlns:p="http://schemas.openxmlformats.org/presentationml/2006/main">
  <p:tag name="AS_UNIQUEID" val="38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4.xml><?xml version="1.0" encoding="utf-8"?>
<p:tagLst xmlns:p="http://schemas.openxmlformats.org/presentationml/2006/main">
  <p:tag name="AS_UNIQUEID" val="17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40.xml><?xml version="1.0" encoding="utf-8"?>
<p:tagLst xmlns:p="http://schemas.openxmlformats.org/presentationml/2006/main">
  <p:tag name="AS_UNIQUEID" val="38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41.xml><?xml version="1.0" encoding="utf-8"?>
<p:tagLst xmlns:p="http://schemas.openxmlformats.org/presentationml/2006/main">
  <p:tag name="AS_UNIQUEID" val="38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42.xml><?xml version="1.0" encoding="utf-8"?>
<p:tagLst xmlns:p="http://schemas.openxmlformats.org/presentationml/2006/main">
  <p:tag name="AS_UNIQUEID" val="38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43.xml><?xml version="1.0" encoding="utf-8"?>
<p:tagLst xmlns:p="http://schemas.openxmlformats.org/presentationml/2006/main">
  <p:tag name="AS_UNIQUEID" val="38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44.xml><?xml version="1.0" encoding="utf-8"?>
<p:tagLst xmlns:p="http://schemas.openxmlformats.org/presentationml/2006/main">
  <p:tag name="AS_UNIQUEID" val="39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45.xml><?xml version="1.0" encoding="utf-8"?>
<p:tagLst xmlns:p="http://schemas.openxmlformats.org/presentationml/2006/main">
  <p:tag name="AS_UNIQUEID" val="39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46.xml><?xml version="1.0" encoding="utf-8"?>
<p:tagLst xmlns:p="http://schemas.openxmlformats.org/presentationml/2006/main">
  <p:tag name="AS_UNIQUEID" val="39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47.xml><?xml version="1.0" encoding="utf-8"?>
<p:tagLst xmlns:p="http://schemas.openxmlformats.org/presentationml/2006/main">
  <p:tag name="AS_UNIQUEID" val="39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48.xml><?xml version="1.0" encoding="utf-8"?>
<p:tagLst xmlns:p="http://schemas.openxmlformats.org/presentationml/2006/main">
  <p:tag name="AS_UNIQUEID" val="40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49.xml><?xml version="1.0" encoding="utf-8"?>
<p:tagLst xmlns:p="http://schemas.openxmlformats.org/presentationml/2006/main">
  <p:tag name="AS_UNIQUEID" val="40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5.xml><?xml version="1.0" encoding="utf-8"?>
<p:tagLst xmlns:p="http://schemas.openxmlformats.org/presentationml/2006/main">
  <p:tag name="AS_UNIQUEID" val="18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50.xml><?xml version="1.0" encoding="utf-8"?>
<p:tagLst xmlns:p="http://schemas.openxmlformats.org/presentationml/2006/main">
  <p:tag name="AS_UNIQUEID" val="40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51.xml><?xml version="1.0" encoding="utf-8"?>
<p:tagLst xmlns:p="http://schemas.openxmlformats.org/presentationml/2006/main">
  <p:tag name="AS_UNIQUEID" val="40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52.xml><?xml version="1.0" encoding="utf-8"?>
<p:tagLst xmlns:p="http://schemas.openxmlformats.org/presentationml/2006/main">
  <p:tag name="AS_UNIQUEID" val="40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53.xml><?xml version="1.0" encoding="utf-8"?>
<p:tagLst xmlns:p="http://schemas.openxmlformats.org/presentationml/2006/main">
  <p:tag name="AS_UNIQUEID" val="40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54.xml><?xml version="1.0" encoding="utf-8"?>
<p:tagLst xmlns:p="http://schemas.openxmlformats.org/presentationml/2006/main">
  <p:tag name="AS_UNIQUEID" val="41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55.xml><?xml version="1.0" encoding="utf-8"?>
<p:tagLst xmlns:p="http://schemas.openxmlformats.org/presentationml/2006/main">
  <p:tag name="AS_UNIQUEID" val="41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56.xml><?xml version="1.0" encoding="utf-8"?>
<p:tagLst xmlns:p="http://schemas.openxmlformats.org/presentationml/2006/main">
  <p:tag name="AS_UNIQUEID" val="41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57.xml><?xml version="1.0" encoding="utf-8"?>
<p:tagLst xmlns:p="http://schemas.openxmlformats.org/presentationml/2006/main">
  <p:tag name="AS_UNIQUEID" val="41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58.xml><?xml version="1.0" encoding="utf-8"?>
<p:tagLst xmlns:p="http://schemas.openxmlformats.org/presentationml/2006/main">
  <p:tag name="AS_UNIQUEID" val="42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59.xml><?xml version="1.0" encoding="utf-8"?>
<p:tagLst xmlns:p="http://schemas.openxmlformats.org/presentationml/2006/main">
  <p:tag name="AS_UNIQUEID" val="42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16.xml><?xml version="1.0" encoding="utf-8"?>
<p:tagLst xmlns:p="http://schemas.openxmlformats.org/presentationml/2006/main">
  <p:tag name="AS_UNIQUEID" val="18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60.xml><?xml version="1.0" encoding="utf-8"?>
<p:tagLst xmlns:p="http://schemas.openxmlformats.org/presentationml/2006/main">
  <p:tag name="AS_UNIQUEID" val="42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61.xml><?xml version="1.0" encoding="utf-8"?>
<p:tagLst xmlns:p="http://schemas.openxmlformats.org/presentationml/2006/main">
  <p:tag name="AS_UNIQUEID" val="42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62.xml><?xml version="1.0" encoding="utf-8"?>
<p:tagLst xmlns:p="http://schemas.openxmlformats.org/presentationml/2006/main">
  <p:tag name="AS_UNIQUEID" val="42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163.xml><?xml version="1.0" encoding="utf-8"?>
<p:tagLst xmlns:p="http://schemas.openxmlformats.org/presentationml/2006/main">
  <p:tag name="AS_UNIQUEID" val="16"/>
</p:tagLst>
</file>

<file path=ppt/tags/tag164.xml><?xml version="1.0" encoding="utf-8"?>
<p:tagLst xmlns:p="http://schemas.openxmlformats.org/presentationml/2006/main">
  <p:tag name="AS_UNIQUEID" val="430"/>
</p:tagLst>
</file>

<file path=ppt/tags/tag165.xml><?xml version="1.0" encoding="utf-8"?>
<p:tagLst xmlns:p="http://schemas.openxmlformats.org/presentationml/2006/main">
  <p:tag name="AS_UNIQUEID" val="17"/>
</p:tagLst>
</file>

<file path=ppt/tags/tag166.xml><?xml version="1.0" encoding="utf-8"?>
<p:tagLst xmlns:p="http://schemas.openxmlformats.org/presentationml/2006/main">
  <p:tag name="AS_UNIQUEID" val="431"/>
</p:tagLst>
</file>

<file path=ppt/tags/tag167.xml><?xml version="1.0" encoding="utf-8"?>
<p:tagLst xmlns:p="http://schemas.openxmlformats.org/presentationml/2006/main">
  <p:tag name="AS_UNIQUEID" val="147"/>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68.xml><?xml version="1.0" encoding="utf-8"?>
<p:tagLst xmlns:p="http://schemas.openxmlformats.org/presentationml/2006/main">
  <p:tag name="AS_UNIQUEID" val="148"/>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169.xml><?xml version="1.0" encoding="utf-8"?>
<p:tagLst xmlns:p="http://schemas.openxmlformats.org/presentationml/2006/main">
  <p:tag name="AS_UNIQUEID" val="149"/>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xml><?xml version="1.0" encoding="utf-8"?>
<p:tagLst xmlns:p="http://schemas.openxmlformats.org/presentationml/2006/main">
  <p:tag name="AS_UNIQUEID" val="18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70.xml><?xml version="1.0" encoding="utf-8"?>
<p:tagLst xmlns:p="http://schemas.openxmlformats.org/presentationml/2006/main">
  <p:tag name="AS_UNIQUEID" val="150"/>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1.xml><?xml version="1.0" encoding="utf-8"?>
<p:tagLst xmlns:p="http://schemas.openxmlformats.org/presentationml/2006/main">
  <p:tag name="AS_UNIQUEID" val="151"/>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172.xml><?xml version="1.0" encoding="utf-8"?>
<p:tagLst xmlns:p="http://schemas.openxmlformats.org/presentationml/2006/main">
  <p:tag name="AS_UNIQUEID" val="152"/>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73.xml><?xml version="1.0" encoding="utf-8"?>
<p:tagLst xmlns:p="http://schemas.openxmlformats.org/presentationml/2006/main">
  <p:tag name="AS_UNIQUEID" val="22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4.xml><?xml version="1.0" encoding="utf-8"?>
<p:tagLst xmlns:p="http://schemas.openxmlformats.org/presentationml/2006/main">
  <p:tag name="AS_UNIQUEID" val="22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5.xml><?xml version="1.0" encoding="utf-8"?>
<p:tagLst xmlns:p="http://schemas.openxmlformats.org/presentationml/2006/main">
  <p:tag name="AS_UNIQUEID" val="22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176.xml><?xml version="1.0" encoding="utf-8"?>
<p:tagLst xmlns:p="http://schemas.openxmlformats.org/presentationml/2006/main">
  <p:tag name="AS_UNIQUEID" val="22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7.xml><?xml version="1.0" encoding="utf-8"?>
<p:tagLst xmlns:p="http://schemas.openxmlformats.org/presentationml/2006/main">
  <p:tag name="AS_UNIQUEID" val="23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8.xml><?xml version="1.0" encoding="utf-8"?>
<p:tagLst xmlns:p="http://schemas.openxmlformats.org/presentationml/2006/main">
  <p:tag name="AS_UNIQUEID" val="23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179.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xml><?xml version="1.0" encoding="utf-8"?>
<p:tagLst xmlns:p="http://schemas.openxmlformats.org/presentationml/2006/main">
  <p:tag name="AS_UNIQUEID" val="18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80.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1.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182.xml><?xml version="1.0" encoding="utf-8"?>
<p:tagLst xmlns:p="http://schemas.openxmlformats.org/presentationml/2006/main">
  <p:tag name="AS_UNIQUEID" val="24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3.xml><?xml version="1.0" encoding="utf-8"?>
<p:tagLst xmlns:p="http://schemas.openxmlformats.org/presentationml/2006/main">
  <p:tag name="AS_UNIQUEID" val="24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4.xml><?xml version="1.0" encoding="utf-8"?>
<p:tagLst xmlns:p="http://schemas.openxmlformats.org/presentationml/2006/main">
  <p:tag name="AS_UNIQUEID" val="24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185.xml><?xml version="1.0" encoding="utf-8"?>
<p:tagLst xmlns:p="http://schemas.openxmlformats.org/presentationml/2006/main">
  <p:tag name="AS_UNIQUEID" val="24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86.xml><?xml version="1.0" encoding="utf-8"?>
<p:tagLst xmlns:p="http://schemas.openxmlformats.org/presentationml/2006/main">
  <p:tag name="AS_UNIQUEID" val="24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87.xml><?xml version="1.0" encoding="utf-8"?>
<p:tagLst xmlns:p="http://schemas.openxmlformats.org/presentationml/2006/main">
  <p:tag name="AS_UNIQUEID" val="25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188.xml><?xml version="1.0" encoding="utf-8"?>
<p:tagLst xmlns:p="http://schemas.openxmlformats.org/presentationml/2006/main">
  <p:tag name="AS_UNIQUEID" val="25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89.xml><?xml version="1.0" encoding="utf-8"?>
<p:tagLst xmlns:p="http://schemas.openxmlformats.org/presentationml/2006/main">
  <p:tag name="AS_UNIQUEID" val="25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9.xml><?xml version="1.0" encoding="utf-8"?>
<p:tagLst xmlns:p="http://schemas.openxmlformats.org/presentationml/2006/main">
  <p:tag name="AS_UNIQUEID" val="19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90.xml><?xml version="1.0" encoding="utf-8"?>
<p:tagLst xmlns:p="http://schemas.openxmlformats.org/presentationml/2006/main">
  <p:tag name="AS_UNIQUEID" val="25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191.xml><?xml version="1.0" encoding="utf-8"?>
<p:tagLst xmlns:p="http://schemas.openxmlformats.org/presentationml/2006/main">
  <p:tag name="AS_UNIQUEID" val="26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92.xml><?xml version="1.0" encoding="utf-8"?>
<p:tagLst xmlns:p="http://schemas.openxmlformats.org/presentationml/2006/main">
  <p:tag name="AS_UNIQUEID" val="26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93.xml><?xml version="1.0" encoding="utf-8"?>
<p:tagLst xmlns:p="http://schemas.openxmlformats.org/presentationml/2006/main">
  <p:tag name="AS_UNIQUEID" val="26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194.xml><?xml version="1.0" encoding="utf-8"?>
<p:tagLst xmlns:p="http://schemas.openxmlformats.org/presentationml/2006/main">
  <p:tag name="AS_UNIQUEID" val="26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95.xml><?xml version="1.0" encoding="utf-8"?>
<p:tagLst xmlns:p="http://schemas.openxmlformats.org/presentationml/2006/main">
  <p:tag name="AS_UNIQUEID" val="26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96.xml><?xml version="1.0" encoding="utf-8"?>
<p:tagLst xmlns:p="http://schemas.openxmlformats.org/presentationml/2006/main">
  <p:tag name="AS_UNIQUEID" val="26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197.xml><?xml version="1.0" encoding="utf-8"?>
<p:tagLst xmlns:p="http://schemas.openxmlformats.org/presentationml/2006/main">
  <p:tag name="AS_UNIQUEID" val="27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98.xml><?xml version="1.0" encoding="utf-8"?>
<p:tagLst xmlns:p="http://schemas.openxmlformats.org/presentationml/2006/main">
  <p:tag name="AS_UNIQUEID" val="27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199.xml><?xml version="1.0" encoding="utf-8"?>
<p:tagLst xmlns:p="http://schemas.openxmlformats.org/presentationml/2006/main">
  <p:tag name="AS_UNIQUEID" val="27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xml><?xml version="1.0" encoding="utf-8"?>
<p:tagLst xmlns:p="http://schemas.openxmlformats.org/presentationml/2006/main">
  <p:tag name="AS_UNIQUEID" val="15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20.xml><?xml version="1.0" encoding="utf-8"?>
<p:tagLst xmlns:p="http://schemas.openxmlformats.org/presentationml/2006/main">
  <p:tag name="AS_UNIQUEID" val="19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00.xml><?xml version="1.0" encoding="utf-8"?>
<p:tagLst xmlns:p="http://schemas.openxmlformats.org/presentationml/2006/main">
  <p:tag name="AS_UNIQUEID" val="27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01.xml><?xml version="1.0" encoding="utf-8"?>
<p:tagLst xmlns:p="http://schemas.openxmlformats.org/presentationml/2006/main">
  <p:tag name="AS_UNIQUEID" val="28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02.xml><?xml version="1.0" encoding="utf-8"?>
<p:tagLst xmlns:p="http://schemas.openxmlformats.org/presentationml/2006/main">
  <p:tag name="AS_UNIQUEID" val="28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03.xml><?xml version="1.0" encoding="utf-8"?>
<p:tagLst xmlns:p="http://schemas.openxmlformats.org/presentationml/2006/main">
  <p:tag name="AS_UNIQUEID" val="28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04.xml><?xml version="1.0" encoding="utf-8"?>
<p:tagLst xmlns:p="http://schemas.openxmlformats.org/presentationml/2006/main">
  <p:tag name="AS_UNIQUEID" val="28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05.xml><?xml version="1.0" encoding="utf-8"?>
<p:tagLst xmlns:p="http://schemas.openxmlformats.org/presentationml/2006/main">
  <p:tag name="AS_UNIQUEID" val="28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206.xml><?xml version="1.0" encoding="utf-8"?>
<p:tagLst xmlns:p="http://schemas.openxmlformats.org/presentationml/2006/main">
  <p:tag name="AS_UNIQUEID" val="13"/>
</p:tagLst>
</file>

<file path=ppt/tags/tag207.xml><?xml version="1.0" encoding="utf-8"?>
<p:tagLst xmlns:p="http://schemas.openxmlformats.org/presentationml/2006/main">
  <p:tag name="AS_UNIQUEID" val="290"/>
</p:tagLst>
</file>

<file path=ppt/tags/tag208.xml><?xml version="1.0" encoding="utf-8"?>
<p:tagLst xmlns:p="http://schemas.openxmlformats.org/presentationml/2006/main">
  <p:tag name="AS_UNIQUEID" val="14"/>
</p:tagLst>
</file>

<file path=ppt/tags/tag209.xml><?xml version="1.0" encoding="utf-8"?>
<p:tagLst xmlns:p="http://schemas.openxmlformats.org/presentationml/2006/main">
  <p:tag name="AS_UNIQUEID" val="291"/>
</p:tagLst>
</file>

<file path=ppt/tags/tag21.xml><?xml version="1.0" encoding="utf-8"?>
<p:tagLst xmlns:p="http://schemas.openxmlformats.org/presentationml/2006/main">
  <p:tag name="AS_UNIQUEID" val="19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210.xml><?xml version="1.0" encoding="utf-8"?>
<p:tagLst xmlns:p="http://schemas.openxmlformats.org/presentationml/2006/main">
  <p:tag name="AS_UNIQUEID" val="135"/>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211.xml><?xml version="1.0" encoding="utf-8"?>
<p:tagLst xmlns:p="http://schemas.openxmlformats.org/presentationml/2006/main">
  <p:tag name="AS_UNIQUEID" val="136"/>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212.xml><?xml version="1.0" encoding="utf-8"?>
<p:tagLst xmlns:p="http://schemas.openxmlformats.org/presentationml/2006/main">
  <p:tag name="AS_UNIQUEID" val="1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213.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214.xml><?xml version="1.0" encoding="utf-8"?>
<p:tagLst xmlns:p="http://schemas.openxmlformats.org/presentationml/2006/main">
  <p:tag name="AS_UNIQUEID" val="139"/>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215.xml><?xml version="1.0" encoding="utf-8"?>
<p:tagLst xmlns:p="http://schemas.openxmlformats.org/presentationml/2006/main">
  <p:tag name="AS_UNIQUEID" val="140"/>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16.xml><?xml version="1.0" encoding="utf-8"?>
<p:tagLst xmlns:p="http://schemas.openxmlformats.org/presentationml/2006/main">
  <p:tag name="AS_UNIQUEID" val="433"/>
</p:tagLst>
</file>

<file path=ppt/tags/tag217.xml><?xml version="1.0" encoding="utf-8"?>
<p:tagLst xmlns:p="http://schemas.openxmlformats.org/presentationml/2006/main">
  <p:tag name="AS_UNIQUEID" val="434"/>
</p:tagLst>
</file>

<file path=ppt/tags/tag218.xml><?xml version="1.0" encoding="utf-8"?>
<p:tagLst xmlns:p="http://schemas.openxmlformats.org/presentationml/2006/main">
  <p:tag name="AS_UNIQUEID" val="435"/>
</p:tagLst>
</file>

<file path=ppt/tags/tag219.xml><?xml version="1.0" encoding="utf-8"?>
<p:tagLst xmlns:p="http://schemas.openxmlformats.org/presentationml/2006/main">
  <p:tag name="KSO_WM_SPECIAL_SOURCE" val="bdnull"/>
</p:tagLst>
</file>

<file path=ppt/tags/tag22.xml><?xml version="1.0" encoding="utf-8"?>
<p:tagLst xmlns:p="http://schemas.openxmlformats.org/presentationml/2006/main">
  <p:tag name="AS_UNIQUEID" val="19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20.xml><?xml version="1.0" encoding="utf-8"?>
<p:tagLst xmlns:p="http://schemas.openxmlformats.org/presentationml/2006/main">
  <p:tag name="AS_UNIQUEID" val="436"/>
</p:tagLst>
</file>

<file path=ppt/tags/tag221.xml><?xml version="1.0" encoding="utf-8"?>
<p:tagLst xmlns:p="http://schemas.openxmlformats.org/presentationml/2006/main">
  <p:tag name="AS_UNIQUEID" val="437"/>
</p:tagLst>
</file>

<file path=ppt/tags/tag222.xml><?xml version="1.0" encoding="utf-8"?>
<p:tagLst xmlns:p="http://schemas.openxmlformats.org/presentationml/2006/main">
  <p:tag name="AS_UNIQUEID" val="438"/>
</p:tagLst>
</file>

<file path=ppt/tags/tag223.xml><?xml version="1.0" encoding="utf-8"?>
<p:tagLst xmlns:p="http://schemas.openxmlformats.org/presentationml/2006/main">
  <p:tag name="AS_UNIQUEID" val="439"/>
</p:tagLst>
</file>

<file path=ppt/tags/tag224.xml><?xml version="1.0" encoding="utf-8"?>
<p:tagLst xmlns:p="http://schemas.openxmlformats.org/presentationml/2006/main">
  <p:tag name="AS_UNIQUEID" val="440"/>
</p:tagLst>
</file>

<file path=ppt/tags/tag225.xml><?xml version="1.0" encoding="utf-8"?>
<p:tagLst xmlns:p="http://schemas.openxmlformats.org/presentationml/2006/main">
  <p:tag name="AS_UNIQUEID" val="441"/>
</p:tagLst>
</file>

<file path=ppt/tags/tag226.xml><?xml version="1.0" encoding="utf-8"?>
<p:tagLst xmlns:p="http://schemas.openxmlformats.org/presentationml/2006/main">
  <p:tag name="AS_UNIQUEID" val="442"/>
</p:tagLst>
</file>

<file path=ppt/tags/tag227.xml><?xml version="1.0" encoding="utf-8"?>
<p:tagLst xmlns:p="http://schemas.openxmlformats.org/presentationml/2006/main">
  <p:tag name="AS_UNIQUEID" val="443"/>
</p:tagLst>
</file>

<file path=ppt/tags/tag228.xml><?xml version="1.0" encoding="utf-8"?>
<p:tagLst xmlns:p="http://schemas.openxmlformats.org/presentationml/2006/main">
  <p:tag name="AS_UNIQUEID" val="444"/>
</p:tagLst>
</file>

<file path=ppt/tags/tag229.xml><?xml version="1.0" encoding="utf-8"?>
<p:tagLst xmlns:p="http://schemas.openxmlformats.org/presentationml/2006/main">
  <p:tag name="AS_UNIQUEID" val="445"/>
</p:tagLst>
</file>

<file path=ppt/tags/tag23.xml><?xml version="1.0" encoding="utf-8"?>
<p:tagLst xmlns:p="http://schemas.openxmlformats.org/presentationml/2006/main">
  <p:tag name="AS_UNIQUEID" val="19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30.xml><?xml version="1.0" encoding="utf-8"?>
<p:tagLst xmlns:p="http://schemas.openxmlformats.org/presentationml/2006/main">
  <p:tag name="KSO_WM_SPECIAL_SOURCE" val="bdnull"/>
</p:tagLst>
</file>

<file path=ppt/tags/tag231.xml><?xml version="1.0" encoding="utf-8"?>
<p:tagLst xmlns:p="http://schemas.openxmlformats.org/presentationml/2006/main">
  <p:tag name="AS_UNIQUEID" val="446"/>
</p:tagLst>
</file>

<file path=ppt/tags/tag232.xml><?xml version="1.0" encoding="utf-8"?>
<p:tagLst xmlns:p="http://schemas.openxmlformats.org/presentationml/2006/main">
  <p:tag name="AS_UNIQUEID" val="447"/>
</p:tagLst>
</file>

<file path=ppt/tags/tag233.xml><?xml version="1.0" encoding="utf-8"?>
<p:tagLst xmlns:p="http://schemas.openxmlformats.org/presentationml/2006/main">
  <p:tag name="AS_UNIQUEID" val="448"/>
</p:tagLst>
</file>

<file path=ppt/tags/tag234.xml><?xml version="1.0" encoding="utf-8"?>
<p:tagLst xmlns:p="http://schemas.openxmlformats.org/presentationml/2006/main">
  <p:tag name="AS_UNIQUEID" val="449"/>
</p:tagLst>
</file>

<file path=ppt/tags/tag235.xml><?xml version="1.0" encoding="utf-8"?>
<p:tagLst xmlns:p="http://schemas.openxmlformats.org/presentationml/2006/main">
  <p:tag name="KSO_WM_SPECIAL_SOURCE" val="bdnull"/>
</p:tagLst>
</file>

<file path=ppt/tags/tag236.xml><?xml version="1.0" encoding="utf-8"?>
<p:tagLst xmlns:p="http://schemas.openxmlformats.org/presentationml/2006/main">
  <p:tag name="AS_UNIQUEID" val="452"/>
</p:tagLst>
</file>

<file path=ppt/tags/tag237.xml><?xml version="1.0" encoding="utf-8"?>
<p:tagLst xmlns:p="http://schemas.openxmlformats.org/presentationml/2006/main">
  <p:tag name="AS_UNIQUEID" val="476"/>
</p:tagLst>
</file>

<file path=ppt/tags/tag238.xml><?xml version="1.0" encoding="utf-8"?>
<p:tagLst xmlns:p="http://schemas.openxmlformats.org/presentationml/2006/main">
  <p:tag name="AS_UNIQUEID" val="477"/>
</p:tagLst>
</file>

<file path=ppt/tags/tag239.xml><?xml version="1.0" encoding="utf-8"?>
<p:tagLst xmlns:p="http://schemas.openxmlformats.org/presentationml/2006/main">
  <p:tag name="KSO_WM_UNIT_PLACING_PICTURE_USER_VIEWPORT" val="{&quot;height&quot;:6240,&quot;width&quot;:11730}"/>
</p:tagLst>
</file>

<file path=ppt/tags/tag24.xml><?xml version="1.0" encoding="utf-8"?>
<p:tagLst xmlns:p="http://schemas.openxmlformats.org/presentationml/2006/main">
  <p:tag name="AS_UNIQUEID" val="19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240.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241.xml><?xml version="1.0" encoding="utf-8"?>
<p:tagLst xmlns:p="http://schemas.openxmlformats.org/presentationml/2006/main">
  <p:tag name="AS_UNIQUEID" val="452"/>
</p:tagLst>
</file>

<file path=ppt/tags/tag242.xml><?xml version="1.0" encoding="utf-8"?>
<p:tagLst xmlns:p="http://schemas.openxmlformats.org/presentationml/2006/main">
  <p:tag name="AS_UNIQUEID" val="476"/>
</p:tagLst>
</file>

<file path=ppt/tags/tag243.xml><?xml version="1.0" encoding="utf-8"?>
<p:tagLst xmlns:p="http://schemas.openxmlformats.org/presentationml/2006/main">
  <p:tag name="AS_UNIQUEID" val="477"/>
</p:tagLst>
</file>

<file path=ppt/tags/tag244.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245.xml><?xml version="1.0" encoding="utf-8"?>
<p:tagLst xmlns:p="http://schemas.openxmlformats.org/presentationml/2006/main">
  <p:tag name="AS_UNIQUEID" val="450"/>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160433_3*m_h_f*1_4_1"/>
  <p:tag name="KSO_WM_UNIT_INDEX" val="1_4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63"/>
</p:tagLst>
</file>

<file path=ppt/tags/tag246.xml><?xml version="1.0" encoding="utf-8"?>
<p:tagLst xmlns:p="http://schemas.openxmlformats.org/presentationml/2006/main">
  <p:tag name="AS_UNIQUEID" val="451"/>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160433_3*m_h_i*1_4_3"/>
  <p:tag name="KSO_WM_UNIT_INDEX" val="1_4_3"/>
  <p:tag name="KSO_WM_UNIT_LAYERLEVEL" val="1_1_1"/>
  <p:tag name="KSO_WM_UNIT_LINE_FILL_TYPE" val="2"/>
  <p:tag name="KSO_WM_UNIT_LINE_FORE_SCHEMECOLOR_INDEX" val="14"/>
  <p:tag name="KSO_WM_UNIT_TEXT_FILL_FORE_SCHEMECOLOR_INDEX" val="2"/>
  <p:tag name="KSO_WM_UNIT_TEXT_FILL_TYPE" val="1"/>
  <p:tag name="KSO_WM_UNIT_TYPE" val="m_h_i"/>
</p:tagLst>
</file>

<file path=ppt/tags/tag247.xml><?xml version="1.0" encoding="utf-8"?>
<p:tagLst xmlns:p="http://schemas.openxmlformats.org/presentationml/2006/main">
  <p:tag name="AS_UNIQUEID" val="452"/>
</p:tagLst>
</file>

<file path=ppt/tags/tag248.xml><?xml version="1.0" encoding="utf-8"?>
<p:tagLst xmlns:p="http://schemas.openxmlformats.org/presentationml/2006/main">
  <p:tag name="AS_UNIQUEID" val="453"/>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HIGHLIGHT" val="0"/>
  <p:tag name="KSO_WM_UNIT_ID" val="diagram160433_3*m_i*1_1"/>
  <p:tag name="KSO_WM_UNIT_INDEX" val="1_1"/>
  <p:tag name="KSO_WM_UNIT_LAYERLEVEL" val="1_1"/>
  <p:tag name="KSO_WM_UNIT_LINE_FILL_TYPE" val="2"/>
  <p:tag name="KSO_WM_UNIT_LINE_FORE_SCHEMECOLOR_INDEX" val="13"/>
  <p:tag name="KSO_WM_UNIT_TYPE" val="m_i"/>
</p:tagLst>
</file>

<file path=ppt/tags/tag249.xml><?xml version="1.0" encoding="utf-8"?>
<p:tagLst xmlns:p="http://schemas.openxmlformats.org/presentationml/2006/main">
  <p:tag name="AS_UNIQUEID" val="454"/>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160433_3*m_h_f*1_1_1"/>
  <p:tag name="KSO_WM_UNIT_INDEX" val="1_1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63"/>
</p:tagLst>
</file>

<file path=ppt/tags/tag25.xml><?xml version="1.0" encoding="utf-8"?>
<p:tagLst xmlns:p="http://schemas.openxmlformats.org/presentationml/2006/main">
  <p:tag name="AS_UNIQUEID" val="20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50.xml><?xml version="1.0" encoding="utf-8"?>
<p:tagLst xmlns:p="http://schemas.openxmlformats.org/presentationml/2006/main">
  <p:tag name="AS_UNIQUEID" val="455"/>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160433_3*m_h_i*1_1_3"/>
  <p:tag name="KSO_WM_UNIT_INDEX" val="1_1_3"/>
  <p:tag name="KSO_WM_UNIT_LAYERLEVEL" val="1_1_1"/>
  <p:tag name="KSO_WM_UNIT_LINE_FILL_TYPE" val="2"/>
  <p:tag name="KSO_WM_UNIT_LINE_FORE_SCHEMECOLOR_INDEX" val="14"/>
  <p:tag name="KSO_WM_UNIT_TEXT_FILL_FORE_SCHEMECOLOR_INDEX" val="2"/>
  <p:tag name="KSO_WM_UNIT_TEXT_FILL_TYPE" val="1"/>
  <p:tag name="KSO_WM_UNIT_TYPE" val="m_h_i"/>
</p:tagLst>
</file>

<file path=ppt/tags/tag251.xml><?xml version="1.0" encoding="utf-8"?>
<p:tagLst xmlns:p="http://schemas.openxmlformats.org/presentationml/2006/main">
  <p:tag name="AS_UNIQUEID" val="456"/>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1_2"/>
  <p:tag name="KSO_WM_UNIT_INDEX" val="1_1_2"/>
  <p:tag name="KSO_WM_UNIT_LAYERLEVEL" val="1_1_1"/>
  <p:tag name="KSO_WM_UNIT_TEXT_FILL_FORE_SCHEMECOLOR_INDEX" val="2"/>
  <p:tag name="KSO_WM_UNIT_TEXT_FILL_TYPE" val="1"/>
  <p:tag name="KSO_WM_UNIT_TYPE" val="m_h_i"/>
</p:tagLst>
</file>

<file path=ppt/tags/tag252.xml><?xml version="1.0" encoding="utf-8"?>
<p:tagLst xmlns:p="http://schemas.openxmlformats.org/presentationml/2006/main">
  <p:tag name="AS_UNIQUEID" val="457"/>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1_1"/>
  <p:tag name="KSO_WM_UNIT_INDEX" val="1_1_1"/>
  <p:tag name="KSO_WM_UNIT_LAYERLEVEL" val="1_1_1"/>
  <p:tag name="KSO_WM_UNIT_LINE_FILL_TYPE" val="2"/>
  <p:tag name="KSO_WM_UNIT_LINE_FORE_SCHEMECOLOR_INDEX" val="13"/>
  <p:tag name="KSO_WM_UNIT_TEXT_FILL_FORE_SCHEMECOLOR_INDEX" val="2"/>
  <p:tag name="KSO_WM_UNIT_TEXT_FILL_TYPE" val="1"/>
  <p:tag name="KSO_WM_UNIT_TYPE" val="m_h_i"/>
</p:tagLst>
</file>

<file path=ppt/tags/tag253.xml><?xml version="1.0" encoding="utf-8"?>
<p:tagLst xmlns:p="http://schemas.openxmlformats.org/presentationml/2006/main">
  <p:tag name="AS_UNIQUEID" val="458"/>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HIGHLIGHT" val="0"/>
  <p:tag name="KSO_WM_UNIT_ID" val="diagram160433_3*m_h_a*1_1_1"/>
  <p:tag name="KSO_WM_UNIT_INDEX" val="1_1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16"/>
</p:tagLst>
</file>

<file path=ppt/tags/tag254.xml><?xml version="1.0" encoding="utf-8"?>
<p:tagLst xmlns:p="http://schemas.openxmlformats.org/presentationml/2006/main">
  <p:tag name="AS_UNIQUEID" val="459"/>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160433_3*m_h_f*1_2_1"/>
  <p:tag name="KSO_WM_UNIT_INDEX" val="1_2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63"/>
</p:tagLst>
</file>

<file path=ppt/tags/tag255.xml><?xml version="1.0" encoding="utf-8"?>
<p:tagLst xmlns:p="http://schemas.openxmlformats.org/presentationml/2006/main">
  <p:tag name="AS_UNIQUEID" val="460"/>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160433_3*m_h_i*1_2_3"/>
  <p:tag name="KSO_WM_UNIT_INDEX" val="1_2_3"/>
  <p:tag name="KSO_WM_UNIT_LAYERLEVEL" val="1_1_1"/>
  <p:tag name="KSO_WM_UNIT_LINE_FILL_TYPE" val="2"/>
  <p:tag name="KSO_WM_UNIT_LINE_FORE_SCHEMECOLOR_INDEX" val="14"/>
  <p:tag name="KSO_WM_UNIT_TEXT_FILL_FORE_SCHEMECOLOR_INDEX" val="2"/>
  <p:tag name="KSO_WM_UNIT_TEXT_FILL_TYPE" val="1"/>
  <p:tag name="KSO_WM_UNIT_TYPE" val="m_h_i"/>
</p:tagLst>
</file>

<file path=ppt/tags/tag256.xml><?xml version="1.0" encoding="utf-8"?>
<p:tagLst xmlns:p="http://schemas.openxmlformats.org/presentationml/2006/main">
  <p:tag name="AS_UNIQUEID" val="461"/>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2_2"/>
  <p:tag name="KSO_WM_UNIT_INDEX" val="1_2_2"/>
  <p:tag name="KSO_WM_UNIT_LAYERLEVEL" val="1_1_1"/>
  <p:tag name="KSO_WM_UNIT_TEXT_FILL_FORE_SCHEMECOLOR_INDEX" val="2"/>
  <p:tag name="KSO_WM_UNIT_TEXT_FILL_TYPE" val="1"/>
  <p:tag name="KSO_WM_UNIT_TYPE" val="m_h_i"/>
</p:tagLst>
</file>

<file path=ppt/tags/tag257.xml><?xml version="1.0" encoding="utf-8"?>
<p:tagLst xmlns:p="http://schemas.openxmlformats.org/presentationml/2006/main">
  <p:tag name="AS_UNIQUEID" val="462"/>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2_1"/>
  <p:tag name="KSO_WM_UNIT_INDEX" val="1_2_1"/>
  <p:tag name="KSO_WM_UNIT_LAYERLEVEL" val="1_1_1"/>
  <p:tag name="KSO_WM_UNIT_LINE_FILL_TYPE" val="2"/>
  <p:tag name="KSO_WM_UNIT_LINE_FORE_SCHEMECOLOR_INDEX" val="13"/>
  <p:tag name="KSO_WM_UNIT_TEXT_FILL_FORE_SCHEMECOLOR_INDEX" val="2"/>
  <p:tag name="KSO_WM_UNIT_TEXT_FILL_TYPE" val="1"/>
  <p:tag name="KSO_WM_UNIT_TYPE" val="m_h_i"/>
</p:tagLst>
</file>

<file path=ppt/tags/tag258.xml><?xml version="1.0" encoding="utf-8"?>
<p:tagLst xmlns:p="http://schemas.openxmlformats.org/presentationml/2006/main">
  <p:tag name="AS_UNIQUEID" val="463"/>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HIGHLIGHT" val="0"/>
  <p:tag name="KSO_WM_UNIT_ID" val="diagram160433_3*m_h_a*1_2_1"/>
  <p:tag name="KSO_WM_UNIT_INDEX" val="1_2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16"/>
</p:tagLst>
</file>

<file path=ppt/tags/tag259.xml><?xml version="1.0" encoding="utf-8"?>
<p:tagLst xmlns:p="http://schemas.openxmlformats.org/presentationml/2006/main">
  <p:tag name="AS_UNIQUEID" val="464"/>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160433_3*m_h_f*1_3_1"/>
  <p:tag name="KSO_WM_UNIT_INDEX" val="1_3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63"/>
</p:tagLst>
</file>

<file path=ppt/tags/tag26.xml><?xml version="1.0" encoding="utf-8"?>
<p:tagLst xmlns:p="http://schemas.openxmlformats.org/presentationml/2006/main">
  <p:tag name="AS_UNIQUEID" val="20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60.xml><?xml version="1.0" encoding="utf-8"?>
<p:tagLst xmlns:p="http://schemas.openxmlformats.org/presentationml/2006/main">
  <p:tag name="AS_UNIQUEID" val="465"/>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7"/>
  <p:tag name="KSO_WM_UNIT_FILL_TYPE" val="1"/>
  <p:tag name="KSO_WM_UNIT_HIGHLIGHT" val="0"/>
  <p:tag name="KSO_WM_UNIT_ID" val="diagram160433_3*m_h_i*1_3_2"/>
  <p:tag name="KSO_WM_UNIT_INDEX" val="1_3_2"/>
  <p:tag name="KSO_WM_UNIT_LAYERLEVEL" val="1_1_1"/>
  <p:tag name="KSO_WM_UNIT_LINE_FILL_TYPE" val="2"/>
  <p:tag name="KSO_WM_UNIT_LINE_FORE_SCHEMECOLOR_INDEX" val="14"/>
  <p:tag name="KSO_WM_UNIT_TEXT_FILL_FORE_SCHEMECOLOR_INDEX" val="2"/>
  <p:tag name="KSO_WM_UNIT_TEXT_FILL_TYPE" val="1"/>
  <p:tag name="KSO_WM_UNIT_TYPE" val="m_h_i"/>
</p:tagLst>
</file>

<file path=ppt/tags/tag261.xml><?xml version="1.0" encoding="utf-8"?>
<p:tagLst xmlns:p="http://schemas.openxmlformats.org/presentationml/2006/main">
  <p:tag name="AS_UNIQUEID" val="466"/>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3_1"/>
  <p:tag name="KSO_WM_UNIT_INDEX" val="1_3_1"/>
  <p:tag name="KSO_WM_UNIT_LAYERLEVEL" val="1_1_1"/>
  <p:tag name="KSO_WM_UNIT_TEXT_FILL_FORE_SCHEMECOLOR_INDEX" val="2"/>
  <p:tag name="KSO_WM_UNIT_TEXT_FILL_TYPE" val="1"/>
  <p:tag name="KSO_WM_UNIT_TYPE" val="m_h_i"/>
</p:tagLst>
</file>

<file path=ppt/tags/tag262.xml><?xml version="1.0" encoding="utf-8"?>
<p:tagLst xmlns:p="http://schemas.openxmlformats.org/presentationml/2006/main">
  <p:tag name="AS_UNIQUEID" val="467"/>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3_3"/>
  <p:tag name="KSO_WM_UNIT_INDEX" val="1_3_3"/>
  <p:tag name="KSO_WM_UNIT_LAYERLEVEL" val="1_1_1"/>
  <p:tag name="KSO_WM_UNIT_LINE_FILL_TYPE" val="2"/>
  <p:tag name="KSO_WM_UNIT_LINE_FORE_SCHEMECOLOR_INDEX" val="13"/>
  <p:tag name="KSO_WM_UNIT_TEXT_FILL_FORE_SCHEMECOLOR_INDEX" val="2"/>
  <p:tag name="KSO_WM_UNIT_TEXT_FILL_TYPE" val="1"/>
  <p:tag name="KSO_WM_UNIT_TYPE" val="m_h_i"/>
</p:tagLst>
</file>

<file path=ppt/tags/tag263.xml><?xml version="1.0" encoding="utf-8"?>
<p:tagLst xmlns:p="http://schemas.openxmlformats.org/presentationml/2006/main">
  <p:tag name="AS_UNIQUEID" val="468"/>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HIGHLIGHT" val="0"/>
  <p:tag name="KSO_WM_UNIT_ID" val="diagram160433_3*m_h_a*1_3_1"/>
  <p:tag name="KSO_WM_UNIT_INDEX" val="1_3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16"/>
</p:tagLst>
</file>

<file path=ppt/tags/tag264.xml><?xml version="1.0" encoding="utf-8"?>
<p:tagLst xmlns:p="http://schemas.openxmlformats.org/presentationml/2006/main">
  <p:tag name="AS_UNIQUEID" val="469"/>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160433_3*m_h_f*1_4_1"/>
  <p:tag name="KSO_WM_UNIT_INDEX" val="1_4_1"/>
  <p:tag name="KSO_WM_UNIT_LAYERLEVEL" val="1_1_1"/>
  <p:tag name="KSO_WM_UNIT_NOCLEAR" val="0"/>
  <p:tag name="KSO_WM_UNIT_PRESET_TEXT" val="单击此处添加文本具体内容"/>
  <p:tag name="KSO_WM_UNIT_TEXT_FILL_FORE_SCHEMECOLOR_INDEX" val="13"/>
  <p:tag name="KSO_WM_UNIT_TEXT_FILL_TYPE" val="1"/>
  <p:tag name="KSO_WM_UNIT_TYPE" val="m_h_f"/>
  <p:tag name="KSO_WM_UNIT_VALUE" val="63"/>
</p:tagLst>
</file>

<file path=ppt/tags/tag265.xml><?xml version="1.0" encoding="utf-8"?>
<p:tagLst xmlns:p="http://schemas.openxmlformats.org/presentationml/2006/main">
  <p:tag name="AS_UNIQUEID" val="470"/>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8"/>
  <p:tag name="KSO_WM_UNIT_FILL_TYPE" val="1"/>
  <p:tag name="KSO_WM_UNIT_HIGHLIGHT" val="0"/>
  <p:tag name="KSO_WM_UNIT_ID" val="diagram160433_3*m_h_i*1_4_3"/>
  <p:tag name="KSO_WM_UNIT_INDEX" val="1_4_3"/>
  <p:tag name="KSO_WM_UNIT_LAYERLEVEL" val="1_1_1"/>
  <p:tag name="KSO_WM_UNIT_LINE_FILL_TYPE" val="2"/>
  <p:tag name="KSO_WM_UNIT_LINE_FORE_SCHEMECOLOR_INDEX" val="14"/>
  <p:tag name="KSO_WM_UNIT_TEXT_FILL_FORE_SCHEMECOLOR_INDEX" val="2"/>
  <p:tag name="KSO_WM_UNIT_TEXT_FILL_TYPE" val="1"/>
  <p:tag name="KSO_WM_UNIT_TYPE" val="m_h_i"/>
</p:tagLst>
</file>

<file path=ppt/tags/tag266.xml><?xml version="1.0" encoding="utf-8"?>
<p:tagLst xmlns:p="http://schemas.openxmlformats.org/presentationml/2006/main">
  <p:tag name="AS_UNIQUEID" val="471"/>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4_2"/>
  <p:tag name="KSO_WM_UNIT_INDEX" val="1_4_2"/>
  <p:tag name="KSO_WM_UNIT_LAYERLEVEL" val="1_1_1"/>
  <p:tag name="KSO_WM_UNIT_TEXT_FILL_FORE_SCHEMECOLOR_INDEX" val="2"/>
  <p:tag name="KSO_WM_UNIT_TEXT_FILL_TYPE" val="1"/>
  <p:tag name="KSO_WM_UNIT_TYPE" val="m_h_i"/>
</p:tagLst>
</file>

<file path=ppt/tags/tag267.xml><?xml version="1.0" encoding="utf-8"?>
<p:tagLst xmlns:p="http://schemas.openxmlformats.org/presentationml/2006/main">
  <p:tag name="AS_UNIQUEID" val="472"/>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4_1"/>
  <p:tag name="KSO_WM_UNIT_INDEX" val="1_4_1"/>
  <p:tag name="KSO_WM_UNIT_LAYERLEVEL" val="1_1_1"/>
  <p:tag name="KSO_WM_UNIT_LINE_FILL_TYPE" val="2"/>
  <p:tag name="KSO_WM_UNIT_LINE_FORE_SCHEMECOLOR_INDEX" val="13"/>
  <p:tag name="KSO_WM_UNIT_TEXT_FILL_FORE_SCHEMECOLOR_INDEX" val="2"/>
  <p:tag name="KSO_WM_UNIT_TEXT_FILL_TYPE" val="1"/>
  <p:tag name="KSO_WM_UNIT_TYPE" val="m_h_i"/>
</p:tagLst>
</file>

<file path=ppt/tags/tag268.xml><?xml version="1.0" encoding="utf-8"?>
<p:tagLst xmlns:p="http://schemas.openxmlformats.org/presentationml/2006/main">
  <p:tag name="AS_UNIQUEID" val="473"/>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HIGHLIGHT" val="0"/>
  <p:tag name="KSO_WM_UNIT_ID" val="diagram160433_3*m_h_a*1_4_1"/>
  <p:tag name="KSO_WM_UNIT_INDEX" val="1_4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16"/>
</p:tagLst>
</file>

<file path=ppt/tags/tag269.xml><?xml version="1.0" encoding="utf-8"?>
<p:tagLst xmlns:p="http://schemas.openxmlformats.org/presentationml/2006/main">
  <p:tag name="AS_UNIQUEID" val="474"/>
</p:tagLst>
</file>

<file path=ppt/tags/tag27.xml><?xml version="1.0" encoding="utf-8"?>
<p:tagLst xmlns:p="http://schemas.openxmlformats.org/presentationml/2006/main">
  <p:tag name="AS_UNIQUEID" val="20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270.xml><?xml version="1.0" encoding="utf-8"?>
<p:tagLst xmlns:p="http://schemas.openxmlformats.org/presentationml/2006/main">
  <p:tag name="AS_UNIQUEID" val="475"/>
</p:tagLst>
</file>

<file path=ppt/tags/tag271.xml><?xml version="1.0" encoding="utf-8"?>
<p:tagLst xmlns:p="http://schemas.openxmlformats.org/presentationml/2006/main">
  <p:tag name="AS_UNIQUEID" val="476"/>
</p:tagLst>
</file>

<file path=ppt/tags/tag272.xml><?xml version="1.0" encoding="utf-8"?>
<p:tagLst xmlns:p="http://schemas.openxmlformats.org/presentationml/2006/main">
  <p:tag name="AS_UNIQUEID" val="477"/>
</p:tagLst>
</file>

<file path=ppt/tags/tag273.xml><?xml version="1.0" encoding="utf-8"?>
<p:tagLst xmlns:p="http://schemas.openxmlformats.org/presentationml/2006/main">
  <p:tag name="AS_UNIQUEID" val="478"/>
  <p:tag name="KSO_WM_BEAUTIFY_FLAG" val="#wm#"/>
  <p:tag name="KSO_WM_DIAGRAM_GROUP_CODE" val="m1-1"/>
  <p:tag name="KSO_WM_TAG_VERSION" val="1.0"/>
  <p:tag name="KSO_WM_TEMPLATE_CATEGORY" val="diagram"/>
  <p:tag name="KSO_WM_TEMPLATE_INDEX" val="160433"/>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160433_3*m_h_i*1_4_2"/>
  <p:tag name="KSO_WM_UNIT_INDEX" val="1_4_2"/>
  <p:tag name="KSO_WM_UNIT_LAYERLEVEL" val="1_1_1"/>
  <p:tag name="KSO_WM_UNIT_TEXT_FILL_FORE_SCHEMECOLOR_INDEX" val="2"/>
  <p:tag name="KSO_WM_UNIT_TEXT_FILL_TYPE" val="1"/>
  <p:tag name="KSO_WM_UNIT_TYPE" val="m_h_i"/>
</p:tagLst>
</file>

<file path=ppt/tags/tag274.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275.xml><?xml version="1.0" encoding="utf-8"?>
<p:tagLst xmlns:p="http://schemas.openxmlformats.org/presentationml/2006/main">
  <p:tag name="AS_UNIQUEID" val="99"/>
</p:tagLst>
</file>

<file path=ppt/tags/tag276.xml><?xml version="1.0" encoding="utf-8"?>
<p:tagLst xmlns:p="http://schemas.openxmlformats.org/presentationml/2006/main">
  <p:tag name="AS_UNIQUEID" val="100"/>
</p:tagLst>
</file>

<file path=ppt/tags/tag277.xml><?xml version="1.0" encoding="utf-8"?>
<p:tagLst xmlns:p="http://schemas.openxmlformats.org/presentationml/2006/main">
  <p:tag name="AS_UNIQUEID" val="101"/>
</p:tagLst>
</file>

<file path=ppt/tags/tag278.xml><?xml version="1.0" encoding="utf-8"?>
<p:tagLst xmlns:p="http://schemas.openxmlformats.org/presentationml/2006/main">
  <p:tag name="AS_UNIQUEID" val="102"/>
</p:tagLst>
</file>

<file path=ppt/tags/tag279.xml><?xml version="1.0" encoding="utf-8"?>
<p:tagLst xmlns:p="http://schemas.openxmlformats.org/presentationml/2006/main">
  <p:tag name="AS_UNIQUEID" val="103"/>
</p:tagLst>
</file>

<file path=ppt/tags/tag28.xml><?xml version="1.0" encoding="utf-8"?>
<p:tagLst xmlns:p="http://schemas.openxmlformats.org/presentationml/2006/main">
  <p:tag name="AS_UNIQUEID" val="20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80.xml><?xml version="1.0" encoding="utf-8"?>
<p:tagLst xmlns:p="http://schemas.openxmlformats.org/presentationml/2006/main">
  <p:tag name="AS_UNIQUEID" val="104"/>
</p:tagLst>
</file>

<file path=ppt/tags/tag281.xml><?xml version="1.0" encoding="utf-8"?>
<p:tagLst xmlns:p="http://schemas.openxmlformats.org/presentationml/2006/main">
  <p:tag name="AS_UNIQUEID" val="105"/>
</p:tagLst>
</file>

<file path=ppt/tags/tag282.xml><?xml version="1.0" encoding="utf-8"?>
<p:tagLst xmlns:p="http://schemas.openxmlformats.org/presentationml/2006/main">
  <p:tag name="AS_UNIQUEID" val="106"/>
</p:tagLst>
</file>

<file path=ppt/tags/tag283.xml><?xml version="1.0" encoding="utf-8"?>
<p:tagLst xmlns:p="http://schemas.openxmlformats.org/presentationml/2006/main">
  <p:tag name="AS_UNIQUEID" val="107"/>
</p:tagLst>
</file>

<file path=ppt/tags/tag284.xml><?xml version="1.0" encoding="utf-8"?>
<p:tagLst xmlns:p="http://schemas.openxmlformats.org/presentationml/2006/main">
  <p:tag name="AS_UNIQUEID" val="479"/>
</p:tagLst>
</file>

<file path=ppt/tags/tag285.xml><?xml version="1.0" encoding="utf-8"?>
<p:tagLst xmlns:p="http://schemas.openxmlformats.org/presentationml/2006/main">
  <p:tag name="AS_UNIQUEID" val="480"/>
</p:tagLst>
</file>

<file path=ppt/tags/tag286.xml><?xml version="1.0" encoding="utf-8"?>
<p:tagLst xmlns:p="http://schemas.openxmlformats.org/presentationml/2006/main">
  <p:tag name="KSO_WM_SPECIAL_SOURCE" val="bdnull"/>
</p:tagLst>
</file>

<file path=ppt/tags/tag287.xml><?xml version="1.0" encoding="utf-8"?>
<p:tagLst xmlns:p="http://schemas.openxmlformats.org/presentationml/2006/main">
  <p:tag name="AS_UNIQUEID" val="481"/>
</p:tagLst>
</file>

<file path=ppt/tags/tag288.xml><?xml version="1.0" encoding="utf-8"?>
<p:tagLst xmlns:p="http://schemas.openxmlformats.org/presentationml/2006/main">
  <p:tag name="AS_UNIQUEID" val="482"/>
</p:tagLst>
</file>

<file path=ppt/tags/tag289.xml><?xml version="1.0" encoding="utf-8"?>
<p:tagLst xmlns:p="http://schemas.openxmlformats.org/presentationml/2006/main">
  <p:tag name="AS_UNIQUEID" val="483"/>
</p:tagLst>
</file>

<file path=ppt/tags/tag29.xml><?xml version="1.0" encoding="utf-8"?>
<p:tagLst xmlns:p="http://schemas.openxmlformats.org/presentationml/2006/main">
  <p:tag name="AS_UNIQUEID" val="21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290.xml><?xml version="1.0" encoding="utf-8"?>
<p:tagLst xmlns:p="http://schemas.openxmlformats.org/presentationml/2006/main">
  <p:tag name="AS_UNIQUEID" val="484"/>
</p:tagLst>
</file>

<file path=ppt/tags/tag291.xml><?xml version="1.0" encoding="utf-8"?>
<p:tagLst xmlns:p="http://schemas.openxmlformats.org/presentationml/2006/main">
  <p:tag name="AS_UNIQUEID" val="485"/>
</p:tagLst>
</file>

<file path=ppt/tags/tag292.xml><?xml version="1.0" encoding="utf-8"?>
<p:tagLst xmlns:p="http://schemas.openxmlformats.org/presentationml/2006/main">
  <p:tag name="AS_UNIQUEID" val="486"/>
</p:tagLst>
</file>

<file path=ppt/tags/tag293.xml><?xml version="1.0" encoding="utf-8"?>
<p:tagLst xmlns:p="http://schemas.openxmlformats.org/presentationml/2006/main">
  <p:tag name="AS_UNIQUEID" val="487"/>
</p:tagLst>
</file>

<file path=ppt/tags/tag294.xml><?xml version="1.0" encoding="utf-8"?>
<p:tagLst xmlns:p="http://schemas.openxmlformats.org/presentationml/2006/main">
  <p:tag name="AS_UNIQUEID" val="488"/>
</p:tagLst>
</file>

<file path=ppt/tags/tag295.xml><?xml version="1.0" encoding="utf-8"?>
<p:tagLst xmlns:p="http://schemas.openxmlformats.org/presentationml/2006/main">
  <p:tag name="AS_UNIQUEID" val="489"/>
</p:tagLst>
</file>

<file path=ppt/tags/tag296.xml><?xml version="1.0" encoding="utf-8"?>
<p:tagLst xmlns:p="http://schemas.openxmlformats.org/presentationml/2006/main">
  <p:tag name="AS_UNIQUEID" val="490"/>
</p:tagLst>
</file>

<file path=ppt/tags/tag297.xml><?xml version="1.0" encoding="utf-8"?>
<p:tagLst xmlns:p="http://schemas.openxmlformats.org/presentationml/2006/main">
  <p:tag name="AS_UNIQUEID" val="491"/>
</p:tagLst>
</file>

<file path=ppt/tags/tag298.xml><?xml version="1.0" encoding="utf-8"?>
<p:tagLst xmlns:p="http://schemas.openxmlformats.org/presentationml/2006/main">
  <p:tag name="AS_UNIQUEID" val="119"/>
</p:tagLst>
</file>

<file path=ppt/tags/tag299.xml><?xml version="1.0" encoding="utf-8"?>
<p:tagLst xmlns:p="http://schemas.openxmlformats.org/presentationml/2006/main">
  <p:tag name="AS_UNIQUEID" val="119"/>
</p:tagLst>
</file>

<file path=ppt/tags/tag3.xml><?xml version="1.0" encoding="utf-8"?>
<p:tagLst xmlns:p="http://schemas.openxmlformats.org/presentationml/2006/main">
  <p:tag name="AS_UNIQUEID" val="15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30.xml><?xml version="1.0" encoding="utf-8"?>
<p:tagLst xmlns:p="http://schemas.openxmlformats.org/presentationml/2006/main">
  <p:tag name="AS_UNIQUEID" val="21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300.xml><?xml version="1.0" encoding="utf-8"?>
<p:tagLst xmlns:p="http://schemas.openxmlformats.org/presentationml/2006/main">
  <p:tag name="AS_UNIQUEID" val="492"/>
</p:tagLst>
</file>

<file path=ppt/tags/tag301.xml><?xml version="1.0" encoding="utf-8"?>
<p:tagLst xmlns:p="http://schemas.openxmlformats.org/presentationml/2006/main">
  <p:tag name="AS_UNIQUEID" val="493"/>
</p:tagLst>
</file>

<file path=ppt/tags/tag302.xml><?xml version="1.0" encoding="utf-8"?>
<p:tagLst xmlns:p="http://schemas.openxmlformats.org/presentationml/2006/main">
  <p:tag name="AS_UNIQUEID" val="494"/>
</p:tagLst>
</file>

<file path=ppt/tags/tag303.xml><?xml version="1.0" encoding="utf-8"?>
<p:tagLst xmlns:p="http://schemas.openxmlformats.org/presentationml/2006/main">
  <p:tag name="AS_UNIQUEID" val="495"/>
</p:tagLst>
</file>

<file path=ppt/tags/tag304.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05.xml><?xml version="1.0" encoding="utf-8"?>
<p:tagLst xmlns:p="http://schemas.openxmlformats.org/presentationml/2006/main">
  <p:tag name="AS_UNIQUEID" val="496"/>
</p:tagLst>
</file>

<file path=ppt/tags/tag306.xml><?xml version="1.0" encoding="utf-8"?>
<p:tagLst xmlns:p="http://schemas.openxmlformats.org/presentationml/2006/main">
  <p:tag name="AS_UNIQUEID" val="497"/>
</p:tagLst>
</file>

<file path=ppt/tags/tag307.xml><?xml version="1.0" encoding="utf-8"?>
<p:tagLst xmlns:p="http://schemas.openxmlformats.org/presentationml/2006/main">
  <p:tag name="AS_UNIQUEID" val="498"/>
</p:tagLst>
</file>

<file path=ppt/tags/tag308.xml><?xml version="1.0" encoding="utf-8"?>
<p:tagLst xmlns:p="http://schemas.openxmlformats.org/presentationml/2006/main">
  <p:tag name="AS_UNIQUEID" val="499"/>
</p:tagLst>
</file>

<file path=ppt/tags/tag309.xml><?xml version="1.0" encoding="utf-8"?>
<p:tagLst xmlns:p="http://schemas.openxmlformats.org/presentationml/2006/main">
  <p:tag name="AS_UNIQUEID" val="500"/>
</p:tagLst>
</file>

<file path=ppt/tags/tag31.xml><?xml version="1.0" encoding="utf-8"?>
<p:tagLst xmlns:p="http://schemas.openxmlformats.org/presentationml/2006/main">
  <p:tag name="AS_UNIQUEID" val="21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310.xml><?xml version="1.0" encoding="utf-8"?>
<p:tagLst xmlns:p="http://schemas.openxmlformats.org/presentationml/2006/main">
  <p:tag name="AS_UNIQUEID" val="501"/>
</p:tagLst>
</file>

<file path=ppt/tags/tag311.xml><?xml version="1.0" encoding="utf-8"?>
<p:tagLst xmlns:p="http://schemas.openxmlformats.org/presentationml/2006/main">
  <p:tag name="AS_UNIQUEID" val="502"/>
</p:tagLst>
</file>

<file path=ppt/tags/tag312.xml><?xml version="1.0" encoding="utf-8"?>
<p:tagLst xmlns:p="http://schemas.openxmlformats.org/presentationml/2006/main">
  <p:tag name="AS_UNIQUEID" val="503"/>
</p:tagLst>
</file>

<file path=ppt/tags/tag313.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14.xml><?xml version="1.0" encoding="utf-8"?>
<p:tagLst xmlns:p="http://schemas.openxmlformats.org/presentationml/2006/main">
  <p:tag name="AS_UNIQUEID" val="504"/>
</p:tagLst>
</file>

<file path=ppt/tags/tag315.xml><?xml version="1.0" encoding="utf-8"?>
<p:tagLst xmlns:p="http://schemas.openxmlformats.org/presentationml/2006/main">
  <p:tag name="AS_UNIQUEID" val="505"/>
</p:tagLst>
</file>

<file path=ppt/tags/tag316.xml><?xml version="1.0" encoding="utf-8"?>
<p:tagLst xmlns:p="http://schemas.openxmlformats.org/presentationml/2006/main">
  <p:tag name="AS_UNIQUEID" val="506"/>
</p:tagLst>
</file>

<file path=ppt/tags/tag317.xml><?xml version="1.0" encoding="utf-8"?>
<p:tagLst xmlns:p="http://schemas.openxmlformats.org/presentationml/2006/main">
  <p:tag name="AS_UNIQUEID" val="507"/>
</p:tagLst>
</file>

<file path=ppt/tags/tag318.xml><?xml version="1.0" encoding="utf-8"?>
<p:tagLst xmlns:p="http://schemas.openxmlformats.org/presentationml/2006/main">
  <p:tag name="AS_UNIQUEID" val="508"/>
</p:tagLst>
</file>

<file path=ppt/tags/tag319.xml><?xml version="1.0" encoding="utf-8"?>
<p:tagLst xmlns:p="http://schemas.openxmlformats.org/presentationml/2006/main">
  <p:tag name="AS_UNIQUEID" val="509"/>
</p:tagLst>
</file>

<file path=ppt/tags/tag32.xml><?xml version="1.0" encoding="utf-8"?>
<p:tagLst xmlns:p="http://schemas.openxmlformats.org/presentationml/2006/main">
  <p:tag name="AS_UNIQUEID" val="21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320.xml><?xml version="1.0" encoding="utf-8"?>
<p:tagLst xmlns:p="http://schemas.openxmlformats.org/presentationml/2006/main">
  <p:tag name="AS_UNIQUEID" val="510"/>
</p:tagLst>
</file>

<file path=ppt/tags/tag321.xml><?xml version="1.0" encoding="utf-8"?>
<p:tagLst xmlns:p="http://schemas.openxmlformats.org/presentationml/2006/main">
  <p:tag name="AS_UNIQUEID" val="511"/>
</p:tagLst>
</file>

<file path=ppt/tags/tag322.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323.xml><?xml version="1.0" encoding="utf-8"?>
<p:tagLst xmlns:p="http://schemas.openxmlformats.org/presentationml/2006/main">
  <p:tag name="AS_UNIQUEID" val="512"/>
</p:tagLst>
</file>

<file path=ppt/tags/tag324.xml><?xml version="1.0" encoding="utf-8"?>
<p:tagLst xmlns:p="http://schemas.openxmlformats.org/presentationml/2006/main">
  <p:tag name="AS_UNIQUEID" val="513"/>
</p:tagLst>
</file>

<file path=ppt/tags/tag325.xml><?xml version="1.0" encoding="utf-8"?>
<p:tagLst xmlns:p="http://schemas.openxmlformats.org/presentationml/2006/main">
  <p:tag name="AS_UNIQUEID" val="514"/>
</p:tagLst>
</file>

<file path=ppt/tags/tag326.xml><?xml version="1.0" encoding="utf-8"?>
<p:tagLst xmlns:p="http://schemas.openxmlformats.org/presentationml/2006/main">
  <p:tag name="AS_UNIQUEID" val="515"/>
</p:tagLst>
</file>

<file path=ppt/tags/tag327.xml><?xml version="1.0" encoding="utf-8"?>
<p:tagLst xmlns:p="http://schemas.openxmlformats.org/presentationml/2006/main">
  <p:tag name="AS_UNIQUEID" val="516"/>
</p:tagLst>
</file>

<file path=ppt/tags/tag328.xml><?xml version="1.0" encoding="utf-8"?>
<p:tagLst xmlns:p="http://schemas.openxmlformats.org/presentationml/2006/main">
  <p:tag name="AS_UNIQUEID" val="126"/>
</p:tagLst>
</file>

<file path=ppt/tags/tag329.xml><?xml version="1.0" encoding="utf-8"?>
<p:tagLst xmlns:p="http://schemas.openxmlformats.org/presentationml/2006/main">
  <p:tag name="AS_UNIQUEID" val="127"/>
</p:tagLst>
</file>

<file path=ppt/tags/tag33.xml><?xml version="1.0" encoding="utf-8"?>
<p:tagLst xmlns:p="http://schemas.openxmlformats.org/presentationml/2006/main">
  <p:tag name="AS_UNIQUEID" val="21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330.xml><?xml version="1.0" encoding="utf-8"?>
<p:tagLst xmlns:p="http://schemas.openxmlformats.org/presentationml/2006/main">
  <p:tag name="AS_UNIQUEID" val="128"/>
</p:tagLst>
</file>

<file path=ppt/tags/tag331.xml><?xml version="1.0" encoding="utf-8"?>
<p:tagLst xmlns:p="http://schemas.openxmlformats.org/presentationml/2006/main">
  <p:tag name="AS_UNIQUEID" val="125"/>
</p:tagLst>
</file>

<file path=ppt/tags/tag332.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33.xml><?xml version="1.0" encoding="utf-8"?>
<p:tagLst xmlns:p="http://schemas.openxmlformats.org/presentationml/2006/main">
  <p:tag name="AS_UNIQUEID" val="517"/>
</p:tagLst>
</file>

<file path=ppt/tags/tag334.xml><?xml version="1.0" encoding="utf-8"?>
<p:tagLst xmlns:p="http://schemas.openxmlformats.org/presentationml/2006/main">
  <p:tag name="AS_UNIQUEID" val="518"/>
</p:tagLst>
</file>

<file path=ppt/tags/tag335.xml><?xml version="1.0" encoding="utf-8"?>
<p:tagLst xmlns:p="http://schemas.openxmlformats.org/presentationml/2006/main">
  <p:tag name="AS_UNIQUEID" val="519"/>
</p:tagLst>
</file>

<file path=ppt/tags/tag336.xml><?xml version="1.0" encoding="utf-8"?>
<p:tagLst xmlns:p="http://schemas.openxmlformats.org/presentationml/2006/main">
  <p:tag name="AS_UNIQUEID" val="520"/>
</p:tagLst>
</file>

<file path=ppt/tags/tag337.xml><?xml version="1.0" encoding="utf-8"?>
<p:tagLst xmlns:p="http://schemas.openxmlformats.org/presentationml/2006/main">
  <p:tag name="AS_UNIQUEID" val="521"/>
</p:tagLst>
</file>

<file path=ppt/tags/tag338.xml><?xml version="1.0" encoding="utf-8"?>
<p:tagLst xmlns:p="http://schemas.openxmlformats.org/presentationml/2006/main">
  <p:tag name="AS_UNIQUEID" val="522"/>
</p:tagLst>
</file>

<file path=ppt/tags/tag339.xml><?xml version="1.0" encoding="utf-8"?>
<p:tagLst xmlns:p="http://schemas.openxmlformats.org/presentationml/2006/main">
  <p:tag name="AS_UNIQUEID" val="523"/>
</p:tagLst>
</file>

<file path=ppt/tags/tag34.xml><?xml version="1.0" encoding="utf-8"?>
<p:tagLst xmlns:p="http://schemas.openxmlformats.org/presentationml/2006/main">
  <p:tag name="AS_UNIQUEID" val="16"/>
</p:tagLst>
</file>

<file path=ppt/tags/tag340.xml><?xml version="1.0" encoding="utf-8"?>
<p:tagLst xmlns:p="http://schemas.openxmlformats.org/presentationml/2006/main">
  <p:tag name="AS_UNIQUEID" val="524"/>
</p:tagLst>
</file>

<file path=ppt/tags/tag341.xml><?xml version="1.0" encoding="utf-8"?>
<p:tagLst xmlns:p="http://schemas.openxmlformats.org/presentationml/2006/main">
  <p:tag name="KSO_WM_SPECIAL_SOURCE" val="bdnull"/>
</p:tagLst>
</file>

<file path=ppt/tags/tag342.xml><?xml version="1.0" encoding="utf-8"?>
<p:tagLst xmlns:p="http://schemas.openxmlformats.org/presentationml/2006/main">
  <p:tag name="AS_UNIQUEID" val="525"/>
</p:tagLst>
</file>

<file path=ppt/tags/tag343.xml><?xml version="1.0" encoding="utf-8"?>
<p:tagLst xmlns:p="http://schemas.openxmlformats.org/presentationml/2006/main">
  <p:tag name="AS_UNIQUEID" val="526"/>
</p:tagLst>
</file>

<file path=ppt/tags/tag344.xml><?xml version="1.0" encoding="utf-8"?>
<p:tagLst xmlns:p="http://schemas.openxmlformats.org/presentationml/2006/main">
  <p:tag name="AS_UNIQUEID" val="527"/>
</p:tagLst>
</file>

<file path=ppt/tags/tag345.xml><?xml version="1.0" encoding="utf-8"?>
<p:tagLst xmlns:p="http://schemas.openxmlformats.org/presentationml/2006/main">
  <p:tag name="AS_UNIQUEID" val="528"/>
</p:tagLst>
</file>

<file path=ppt/tags/tag346.xml><?xml version="1.0" encoding="utf-8"?>
<p:tagLst xmlns:p="http://schemas.openxmlformats.org/presentationml/2006/main">
  <p:tag name="AS_UNIQUEID" val="529"/>
</p:tagLst>
</file>

<file path=ppt/tags/tag347.xml><?xml version="1.0" encoding="utf-8"?>
<p:tagLst xmlns:p="http://schemas.openxmlformats.org/presentationml/2006/main">
  <p:tag name="AS_UNIQUEID" val="530"/>
</p:tagLst>
</file>

<file path=ppt/tags/tag348.xml><?xml version="1.0" encoding="utf-8"?>
<p:tagLst xmlns:p="http://schemas.openxmlformats.org/presentationml/2006/main">
  <p:tag name="AS_UNIQUEID" val="531"/>
</p:tagLst>
</file>

<file path=ppt/tags/tag349.xml><?xml version="1.0" encoding="utf-8"?>
<p:tagLst xmlns:p="http://schemas.openxmlformats.org/presentationml/2006/main">
  <p:tag name="AS_UNIQUEID" val="532"/>
</p:tagLst>
</file>

<file path=ppt/tags/tag35.xml><?xml version="1.0" encoding="utf-8"?>
<p:tagLst xmlns:p="http://schemas.openxmlformats.org/presentationml/2006/main">
  <p:tag name="AS_UNIQUEID" val="220"/>
</p:tagLst>
</file>

<file path=ppt/tags/tag350.xml><?xml version="1.0" encoding="utf-8"?>
<p:tagLst xmlns:p="http://schemas.openxmlformats.org/presentationml/2006/main">
  <p:tag name="AS_UNIQUEID" val="533"/>
</p:tagLst>
</file>

<file path=ppt/tags/tag351.xml><?xml version="1.0" encoding="utf-8"?>
<p:tagLst xmlns:p="http://schemas.openxmlformats.org/presentationml/2006/main">
  <p:tag name="AS_UNIQUEID" val="534"/>
</p:tagLst>
</file>

<file path=ppt/tags/tag352.xml><?xml version="1.0" encoding="utf-8"?>
<p:tagLst xmlns:p="http://schemas.openxmlformats.org/presentationml/2006/main">
  <p:tag name="KSO_WM_SPECIAL_SOURCE" val="bdnull"/>
</p:tagLst>
</file>

<file path=ppt/tags/tag353.xml><?xml version="1.0" encoding="utf-8"?>
<p:tagLst xmlns:p="http://schemas.openxmlformats.org/presentationml/2006/main">
  <p:tag name="AS_UNIQUEID" val="535"/>
</p:tagLst>
</file>

<file path=ppt/tags/tag354.xml><?xml version="1.0" encoding="utf-8"?>
<p:tagLst xmlns:p="http://schemas.openxmlformats.org/presentationml/2006/main">
  <p:tag name="AS_UNIQUEID" val="536"/>
</p:tagLst>
</file>

<file path=ppt/tags/tag355.xml><?xml version="1.0" encoding="utf-8"?>
<p:tagLst xmlns:p="http://schemas.openxmlformats.org/presentationml/2006/main">
  <p:tag name="AS_UNIQUEID" val="537"/>
</p:tagLst>
</file>

<file path=ppt/tags/tag356.xml><?xml version="1.0" encoding="utf-8"?>
<p:tagLst xmlns:p="http://schemas.openxmlformats.org/presentationml/2006/main">
  <p:tag name="AS_UNIQUEID" val="538"/>
</p:tagLst>
</file>

<file path=ppt/tags/tag357.xml><?xml version="1.0" encoding="utf-8"?>
<p:tagLst xmlns:p="http://schemas.openxmlformats.org/presentationml/2006/main">
  <p:tag name="AS_UNIQUEID" val="539"/>
</p:tagLst>
</file>

<file path=ppt/tags/tag358.xml><?xml version="1.0" encoding="utf-8"?>
<p:tagLst xmlns:p="http://schemas.openxmlformats.org/presentationml/2006/main">
  <p:tag name="AS_UNIQUEID" val="540"/>
</p:tagLst>
</file>

<file path=ppt/tags/tag359.xml><?xml version="1.0" encoding="utf-8"?>
<p:tagLst xmlns:p="http://schemas.openxmlformats.org/presentationml/2006/main">
  <p:tag name="AS_UNIQUEID" val="541"/>
</p:tagLst>
</file>

<file path=ppt/tags/tag36.xml><?xml version="1.0" encoding="utf-8"?>
<p:tagLst xmlns:p="http://schemas.openxmlformats.org/presentationml/2006/main">
  <p:tag name="AS_UNIQUEID" val="17"/>
</p:tagLst>
</file>

<file path=ppt/tags/tag360.xml><?xml version="1.0" encoding="utf-8"?>
<p:tagLst xmlns:p="http://schemas.openxmlformats.org/presentationml/2006/main">
  <p:tag name="AS_UNIQUEID" val="542"/>
</p:tagLst>
</file>

<file path=ppt/tags/tag361.xml><?xml version="1.0" encoding="utf-8"?>
<p:tagLst xmlns:p="http://schemas.openxmlformats.org/presentationml/2006/main">
  <p:tag name="AS_UNIQUEID" val="543"/>
</p:tagLst>
</file>

<file path=ppt/tags/tag362.xml><?xml version="1.0" encoding="utf-8"?>
<p:tagLst xmlns:p="http://schemas.openxmlformats.org/presentationml/2006/main">
  <p:tag name="AS_UNIQUEID" val="544"/>
</p:tagLst>
</file>

<file path=ppt/tags/tag363.xml><?xml version="1.0" encoding="utf-8"?>
<p:tagLst xmlns:p="http://schemas.openxmlformats.org/presentationml/2006/main">
  <p:tag name="AS_UNIQUEID" val="545"/>
</p:tagLst>
</file>

<file path=ppt/tags/tag364.xml><?xml version="1.0" encoding="utf-8"?>
<p:tagLst xmlns:p="http://schemas.openxmlformats.org/presentationml/2006/main">
  <p:tag name="AS_UNIQUEID" val="546"/>
</p:tagLst>
</file>

<file path=ppt/tags/tag365.xml><?xml version="1.0" encoding="utf-8"?>
<p:tagLst xmlns:p="http://schemas.openxmlformats.org/presentationml/2006/main">
  <p:tag name="AS_UNIQUEID" val="547"/>
</p:tagLst>
</file>

<file path=ppt/tags/tag366.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67.xml><?xml version="1.0" encoding="utf-8"?>
<p:tagLst xmlns:p="http://schemas.openxmlformats.org/presentationml/2006/main">
  <p:tag name="AS_UNIQUEID" val="548"/>
</p:tagLst>
</file>

<file path=ppt/tags/tag368.xml><?xml version="1.0" encoding="utf-8"?>
<p:tagLst xmlns:p="http://schemas.openxmlformats.org/presentationml/2006/main">
  <p:tag name="AS_UNIQUEID" val="549"/>
</p:tagLst>
</file>

<file path=ppt/tags/tag369.xml><?xml version="1.0" encoding="utf-8"?>
<p:tagLst xmlns:p="http://schemas.openxmlformats.org/presentationml/2006/main">
  <p:tag name="AS_UNIQUEID" val="550"/>
</p:tagLst>
</file>

<file path=ppt/tags/tag37.xml><?xml version="1.0" encoding="utf-8"?>
<p:tagLst xmlns:p="http://schemas.openxmlformats.org/presentationml/2006/main">
  <p:tag name="AS_UNIQUEID" val="221"/>
</p:tagLst>
</file>

<file path=ppt/tags/tag370.xml><?xml version="1.0" encoding="utf-8"?>
<p:tagLst xmlns:p="http://schemas.openxmlformats.org/presentationml/2006/main">
  <p:tag name="AS_UNIQUEID" val="551"/>
</p:tagLst>
</file>

<file path=ppt/tags/tag371.xml><?xml version="1.0" encoding="utf-8"?>
<p:tagLst xmlns:p="http://schemas.openxmlformats.org/presentationml/2006/main">
  <p:tag name="AS_UNIQUEID" val="552"/>
</p:tagLst>
</file>

<file path=ppt/tags/tag372.xml><?xml version="1.0" encoding="utf-8"?>
<p:tagLst xmlns:p="http://schemas.openxmlformats.org/presentationml/2006/main">
  <p:tag name="AS_UNIQUEID" val="553"/>
</p:tagLst>
</file>

<file path=ppt/tags/tag373.xml><?xml version="1.0" encoding="utf-8"?>
<p:tagLst xmlns:p="http://schemas.openxmlformats.org/presentationml/2006/main">
  <p:tag name="AS_UNIQUEID" val="554"/>
</p:tagLst>
</file>

<file path=ppt/tags/tag374.xml><?xml version="1.0" encoding="utf-8"?>
<p:tagLst xmlns:p="http://schemas.openxmlformats.org/presentationml/2006/main">
  <p:tag name="AS_UNIQUEID" val="555"/>
</p:tagLst>
</file>

<file path=ppt/tags/tag375.xml><?xml version="1.0" encoding="utf-8"?>
<p:tagLst xmlns:p="http://schemas.openxmlformats.org/presentationml/2006/main">
  <p:tag name="AS_UNIQUEID" val="556"/>
</p:tagLst>
</file>

<file path=ppt/tags/tag376.xml><?xml version="1.0" encoding="utf-8"?>
<p:tagLst xmlns:p="http://schemas.openxmlformats.org/presentationml/2006/main">
  <p:tag name="AS_UNIQUEID" val="557"/>
</p:tagLst>
</file>

<file path=ppt/tags/tag377.xml><?xml version="1.0" encoding="utf-8"?>
<p:tagLst xmlns:p="http://schemas.openxmlformats.org/presentationml/2006/main">
  <p:tag name="AS_UNIQUEID" val="558"/>
</p:tagLst>
</file>

<file path=ppt/tags/tag378.xml><?xml version="1.0" encoding="utf-8"?>
<p:tagLst xmlns:p="http://schemas.openxmlformats.org/presentationml/2006/main">
  <p:tag name="AS_UNIQUEID" val="559"/>
</p:tagLst>
</file>

<file path=ppt/tags/tag379.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8.xml><?xml version="1.0" encoding="utf-8"?>
<p:tagLst xmlns:p="http://schemas.openxmlformats.org/presentationml/2006/main">
  <p:tag name="AS_UNIQUEID" val="129"/>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380.xml><?xml version="1.0" encoding="utf-8"?>
<p:tagLst xmlns:p="http://schemas.openxmlformats.org/presentationml/2006/main">
  <p:tag name="AS_UNIQUEID" val="560"/>
</p:tagLst>
</file>

<file path=ppt/tags/tag381.xml><?xml version="1.0" encoding="utf-8"?>
<p:tagLst xmlns:p="http://schemas.openxmlformats.org/presentationml/2006/main">
  <p:tag name="AS_UNIQUEID" val="561"/>
</p:tagLst>
</file>

<file path=ppt/tags/tag382.xml><?xml version="1.0" encoding="utf-8"?>
<p:tagLst xmlns:p="http://schemas.openxmlformats.org/presentationml/2006/main">
  <p:tag name="AS_UNIQUEID" val="562"/>
</p:tagLst>
</file>

<file path=ppt/tags/tag383.xml><?xml version="1.0" encoding="utf-8"?>
<p:tagLst xmlns:p="http://schemas.openxmlformats.org/presentationml/2006/main">
  <p:tag name="AS_UNIQUEID" val="563"/>
</p:tagLst>
</file>

<file path=ppt/tags/tag384.xml><?xml version="1.0" encoding="utf-8"?>
<p:tagLst xmlns:p="http://schemas.openxmlformats.org/presentationml/2006/main">
  <p:tag name="AS_UNIQUEID" val="564"/>
</p:tagLst>
</file>

<file path=ppt/tags/tag385.xml><?xml version="1.0" encoding="utf-8"?>
<p:tagLst xmlns:p="http://schemas.openxmlformats.org/presentationml/2006/main">
  <p:tag name="AS_UNIQUEID" val="565"/>
</p:tagLst>
</file>

<file path=ppt/tags/tag386.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87.xml><?xml version="1.0" encoding="utf-8"?>
<p:tagLst xmlns:p="http://schemas.openxmlformats.org/presentationml/2006/main">
  <p:tag name="AS_UNIQUEID" val="566"/>
</p:tagLst>
</file>

<file path=ppt/tags/tag388.xml><?xml version="1.0" encoding="utf-8"?>
<p:tagLst xmlns:p="http://schemas.openxmlformats.org/presentationml/2006/main">
  <p:tag name="AS_UNIQUEID" val="567"/>
</p:tagLst>
</file>

<file path=ppt/tags/tag389.xml><?xml version="1.0" encoding="utf-8"?>
<p:tagLst xmlns:p="http://schemas.openxmlformats.org/presentationml/2006/main">
  <p:tag name="AS_UNIQUEID" val="568"/>
</p:tagLst>
</file>

<file path=ppt/tags/tag39.xml><?xml version="1.0" encoding="utf-8"?>
<p:tagLst xmlns:p="http://schemas.openxmlformats.org/presentationml/2006/main">
  <p:tag name="AS_UNIQUEID" val="130"/>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390.xml><?xml version="1.0" encoding="utf-8"?>
<p:tagLst xmlns:p="http://schemas.openxmlformats.org/presentationml/2006/main">
  <p:tag name="AS_UNIQUEID" val="569"/>
</p:tagLst>
</file>

<file path=ppt/tags/tag391.xml><?xml version="1.0" encoding="utf-8"?>
<p:tagLst xmlns:p="http://schemas.openxmlformats.org/presentationml/2006/main">
  <p:tag name="AS_UNIQUEID" val="570"/>
</p:tagLst>
</file>

<file path=ppt/tags/tag392.xml><?xml version="1.0" encoding="utf-8"?>
<p:tagLst xmlns:p="http://schemas.openxmlformats.org/presentationml/2006/main">
  <p:tag name="AS_UNIQUEID" val="571"/>
</p:tagLst>
</file>

<file path=ppt/tags/tag393.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94.xml><?xml version="1.0" encoding="utf-8"?>
<p:tagLst xmlns:p="http://schemas.openxmlformats.org/presentationml/2006/main">
  <p:tag name="AS_UNIQUEID" val="572"/>
</p:tagLst>
</file>

<file path=ppt/tags/tag395.xml><?xml version="1.0" encoding="utf-8"?>
<p:tagLst xmlns:p="http://schemas.openxmlformats.org/presentationml/2006/main">
  <p:tag name="AS_UNIQUEID" val="573"/>
</p:tagLst>
</file>

<file path=ppt/tags/tag396.xml><?xml version="1.0" encoding="utf-8"?>
<p:tagLst xmlns:p="http://schemas.openxmlformats.org/presentationml/2006/main">
  <p:tag name="AS_UNIQUEID" val="574"/>
</p:tagLst>
</file>

<file path=ppt/tags/tag397.xml><?xml version="1.0" encoding="utf-8"?>
<p:tagLst xmlns:p="http://schemas.openxmlformats.org/presentationml/2006/main">
  <p:tag name="AS_UNIQUEID" val="575"/>
</p:tagLst>
</file>

<file path=ppt/tags/tag398.xml><?xml version="1.0" encoding="utf-8"?>
<p:tagLst xmlns:p="http://schemas.openxmlformats.org/presentationml/2006/main">
  <p:tag name="AS_UNIQUEID" val="576"/>
</p:tagLst>
</file>

<file path=ppt/tags/tag399.xml><?xml version="1.0" encoding="utf-8"?>
<p:tagLst xmlns:p="http://schemas.openxmlformats.org/presentationml/2006/main">
  <p:tag name="AS_UNIQUEID" val="577"/>
</p:tagLst>
</file>

<file path=ppt/tags/tag4.xml><?xml version="1.0" encoding="utf-8"?>
<p:tagLst xmlns:p="http://schemas.openxmlformats.org/presentationml/2006/main">
  <p:tag name="AS_UNIQUEID" val="15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0.xml><?xml version="1.0" encoding="utf-8"?>
<p:tagLst xmlns:p="http://schemas.openxmlformats.org/presentationml/2006/main">
  <p:tag name="AS_UNIQUEID" val="131"/>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00.xml><?xml version="1.0" encoding="utf-8"?>
<p:tagLst xmlns:p="http://schemas.openxmlformats.org/presentationml/2006/main">
  <p:tag name="AS_UNIQUEID" val="578"/>
</p:tagLst>
</file>

<file path=ppt/tags/tag401.xml><?xml version="1.0" encoding="utf-8"?>
<p:tagLst xmlns:p="http://schemas.openxmlformats.org/presentationml/2006/main">
  <p:tag name="AS_UNIQUEID" val="579"/>
</p:tagLst>
</file>

<file path=ppt/tags/tag402.xml><?xml version="1.0" encoding="utf-8"?>
<p:tagLst xmlns:p="http://schemas.openxmlformats.org/presentationml/2006/main">
  <p:tag name="AS_UNIQUEID" val="580"/>
</p:tagLst>
</file>

<file path=ppt/tags/tag403.xml><?xml version="1.0" encoding="utf-8"?>
<p:tagLst xmlns:p="http://schemas.openxmlformats.org/presentationml/2006/main">
  <p:tag name="AS_UNIQUEID" val="581"/>
</p:tagLst>
</file>

<file path=ppt/tags/tag404.xml><?xml version="1.0" encoding="utf-8"?>
<p:tagLst xmlns:p="http://schemas.openxmlformats.org/presentationml/2006/main">
  <p:tag name="AS_UNIQUEID" val="582"/>
</p:tagLst>
</file>

<file path=ppt/tags/tag405.xml><?xml version="1.0" encoding="utf-8"?>
<p:tagLst xmlns:p="http://schemas.openxmlformats.org/presentationml/2006/main">
  <p:tag name="AS_UNIQUEID" val="583"/>
</p:tagLst>
</file>

<file path=ppt/tags/tag406.xml><?xml version="1.0" encoding="utf-8"?>
<p:tagLst xmlns:p="http://schemas.openxmlformats.org/presentationml/2006/main">
  <p:tag name="AS_UNIQUEID" val="584"/>
</p:tagLst>
</file>

<file path=ppt/tags/tag407.xml><?xml version="1.0" encoding="utf-8"?>
<p:tagLst xmlns:p="http://schemas.openxmlformats.org/presentationml/2006/main">
  <p:tag name="AS_UNIQUEID" val="585"/>
</p:tagLst>
</file>

<file path=ppt/tags/tag408.xml><?xml version="1.0" encoding="utf-8"?>
<p:tagLst xmlns:p="http://schemas.openxmlformats.org/presentationml/2006/main">
  <p:tag name="AS_UNIQUEID" val="586"/>
</p:tagLst>
</file>

<file path=ppt/tags/tag409.xml><?xml version="1.0" encoding="utf-8"?>
<p:tagLst xmlns:p="http://schemas.openxmlformats.org/presentationml/2006/main">
  <p:tag name="AS_UNIQUEID" val="587"/>
</p:tagLst>
</file>

<file path=ppt/tags/tag41.xml><?xml version="1.0" encoding="utf-8"?>
<p:tagLst xmlns:p="http://schemas.openxmlformats.org/presentationml/2006/main">
  <p:tag name="AS_UNIQUEID" val="132"/>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10.xml><?xml version="1.0" encoding="utf-8"?>
<p:tagLst xmlns:p="http://schemas.openxmlformats.org/presentationml/2006/main">
  <p:tag name="AS_UNIQUEID" val="588"/>
</p:tagLst>
</file>

<file path=ppt/tags/tag411.xml><?xml version="1.0" encoding="utf-8"?>
<p:tagLst xmlns:p="http://schemas.openxmlformats.org/presentationml/2006/main">
  <p:tag name="AS_UNIQUEID" val="589"/>
</p:tagLst>
</file>

<file path=ppt/tags/tag412.xml><?xml version="1.0" encoding="utf-8"?>
<p:tagLst xmlns:p="http://schemas.openxmlformats.org/presentationml/2006/main">
  <p:tag name="AS_UNIQUEID" val="590"/>
</p:tagLst>
</file>

<file path=ppt/tags/tag413.xml><?xml version="1.0" encoding="utf-8"?>
<p:tagLst xmlns:p="http://schemas.openxmlformats.org/presentationml/2006/main">
  <p:tag name="AS_UNIQUEID" val="591"/>
</p:tagLst>
</file>

<file path=ppt/tags/tag414.xml><?xml version="1.0" encoding="utf-8"?>
<p:tagLst xmlns:p="http://schemas.openxmlformats.org/presentationml/2006/main">
  <p:tag name="KSO_WM_SPECIAL_SOURCE" val="bdnull"/>
</p:tagLst>
</file>

<file path=ppt/tags/tag415.xml><?xml version="1.0" encoding="utf-8"?>
<p:tagLst xmlns:p="http://schemas.openxmlformats.org/presentationml/2006/main">
  <p:tag name="AS_UNIQUEID" val="592"/>
</p:tagLst>
</file>

<file path=ppt/tags/tag416.xml><?xml version="1.0" encoding="utf-8"?>
<p:tagLst xmlns:p="http://schemas.openxmlformats.org/presentationml/2006/main">
  <p:tag name="AS_UNIQUEID" val="593"/>
</p:tagLst>
</file>

<file path=ppt/tags/tag417.xml><?xml version="1.0" encoding="utf-8"?>
<p:tagLst xmlns:p="http://schemas.openxmlformats.org/presentationml/2006/main">
  <p:tag name="AS_UNIQUEID" val="594"/>
</p:tagLst>
</file>

<file path=ppt/tags/tag418.xml><?xml version="1.0" encoding="utf-8"?>
<p:tagLst xmlns:p="http://schemas.openxmlformats.org/presentationml/2006/main">
  <p:tag name="AS_UNIQUEID" val="595"/>
</p:tagLst>
</file>

<file path=ppt/tags/tag419.xml><?xml version="1.0" encoding="utf-8"?>
<p:tagLst xmlns:p="http://schemas.openxmlformats.org/presentationml/2006/main">
  <p:tag name="AS_UNIQUEID" val="596"/>
</p:tagLst>
</file>

<file path=ppt/tags/tag42.xml><?xml version="1.0" encoding="utf-8"?>
<p:tagLst xmlns:p="http://schemas.openxmlformats.org/presentationml/2006/main">
  <p:tag name="AS_UNIQUEID" val="133"/>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420.xml><?xml version="1.0" encoding="utf-8"?>
<p:tagLst xmlns:p="http://schemas.openxmlformats.org/presentationml/2006/main">
  <p:tag name="AS_UNIQUEID" val="597"/>
</p:tagLst>
</file>

<file path=ppt/tags/tag421.xml><?xml version="1.0" encoding="utf-8"?>
<p:tagLst xmlns:p="http://schemas.openxmlformats.org/presentationml/2006/main">
  <p:tag name="AS_UNIQUEID" val="598"/>
</p:tagLst>
</file>

<file path=ppt/tags/tag422.xml><?xml version="1.0" encoding="utf-8"?>
<p:tagLst xmlns:p="http://schemas.openxmlformats.org/presentationml/2006/main">
  <p:tag name="AS_UNIQUEID" val="599"/>
</p:tagLst>
</file>

<file path=ppt/tags/tag423.xml><?xml version="1.0" encoding="utf-8"?>
<p:tagLst xmlns:p="http://schemas.openxmlformats.org/presentationml/2006/main">
  <p:tag name="AS_UNIQUEID" val="754"/>
</p:tagLst>
</file>

<file path=ppt/tags/tag424.xml><?xml version="1.0" encoding="utf-8"?>
<p:tagLst xmlns:p="http://schemas.openxmlformats.org/presentationml/2006/main">
  <p:tag name="AS_UNIQUEID" val="755"/>
</p:tagLst>
</file>

<file path=ppt/tags/tag425.xml><?xml version="1.0" encoding="utf-8"?>
<p:tagLst xmlns:p="http://schemas.openxmlformats.org/presentationml/2006/main">
  <p:tag name="AS_UNIQUEID" val="756"/>
</p:tagLst>
</file>

<file path=ppt/tags/tag426.xml><?xml version="1.0" encoding="utf-8"?>
<p:tagLst xmlns:p="http://schemas.openxmlformats.org/presentationml/2006/main">
  <p:tag name="AS_UNIQUEID" val="600"/>
</p:tagLst>
</file>

<file path=ppt/tags/tag427.xml><?xml version="1.0" encoding="utf-8"?>
<p:tagLst xmlns:p="http://schemas.openxmlformats.org/presentationml/2006/main">
  <p:tag name="AS_UNIQUEID" val="601"/>
</p:tagLst>
</file>

<file path=ppt/tags/tag428.xml><?xml version="1.0" encoding="utf-8"?>
<p:tagLst xmlns:p="http://schemas.openxmlformats.org/presentationml/2006/main">
  <p:tag name="AS_UNIQUEID" val="602"/>
</p:tagLst>
</file>

<file path=ppt/tags/tag429.xml><?xml version="1.0" encoding="utf-8"?>
<p:tagLst xmlns:p="http://schemas.openxmlformats.org/presentationml/2006/main">
  <p:tag name="AS_UNIQUEID" val="603"/>
</p:tagLst>
</file>

<file path=ppt/tags/tag43.xml><?xml version="1.0" encoding="utf-8"?>
<p:tagLst xmlns:p="http://schemas.openxmlformats.org/presentationml/2006/main">
  <p:tag name="AS_UNIQUEID" val="134"/>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430.xml><?xml version="1.0" encoding="utf-8"?>
<p:tagLst xmlns:p="http://schemas.openxmlformats.org/presentationml/2006/main">
  <p:tag name="AS_UNIQUEID" val="604"/>
</p:tagLst>
</file>

<file path=ppt/tags/tag431.xml><?xml version="1.0" encoding="utf-8"?>
<p:tagLst xmlns:p="http://schemas.openxmlformats.org/presentationml/2006/main">
  <p:tag name="AS_UNIQUEID" val="605"/>
</p:tagLst>
</file>

<file path=ppt/tags/tag432.xml><?xml version="1.0" encoding="utf-8"?>
<p:tagLst xmlns:p="http://schemas.openxmlformats.org/presentationml/2006/main">
  <p:tag name="AS_UNIQUEID" val="606"/>
</p:tagLst>
</file>

<file path=ppt/tags/tag433.xml><?xml version="1.0" encoding="utf-8"?>
<p:tagLst xmlns:p="http://schemas.openxmlformats.org/presentationml/2006/main">
  <p:tag name="AS_UNIQUEID" val="607"/>
</p:tagLst>
</file>

<file path=ppt/tags/tag434.xml><?xml version="1.0" encoding="utf-8"?>
<p:tagLst xmlns:p="http://schemas.openxmlformats.org/presentationml/2006/main">
  <p:tag name="AS_UNIQUEID" val="608"/>
</p:tagLst>
</file>

<file path=ppt/tags/tag435.xml><?xml version="1.0" encoding="utf-8"?>
<p:tagLst xmlns:p="http://schemas.openxmlformats.org/presentationml/2006/main">
  <p:tag name="AS_UNIQUEID" val="609"/>
</p:tagLst>
</file>

<file path=ppt/tags/tag436.xml><?xml version="1.0" encoding="utf-8"?>
<p:tagLst xmlns:p="http://schemas.openxmlformats.org/presentationml/2006/main">
  <p:tag name="AS_UNIQUEID" val="610"/>
</p:tagLst>
</file>

<file path=ppt/tags/tag437.xml><?xml version="1.0" encoding="utf-8"?>
<p:tagLst xmlns:p="http://schemas.openxmlformats.org/presentationml/2006/main">
  <p:tag name="AS_UNIQUEID" val="611"/>
</p:tagLst>
</file>

<file path=ppt/tags/tag438.xml><?xml version="1.0" encoding="utf-8"?>
<p:tagLst xmlns:p="http://schemas.openxmlformats.org/presentationml/2006/main">
  <p:tag name="AS_UNIQUEID" val="612"/>
</p:tagLst>
</file>

<file path=ppt/tags/tag439.xml><?xml version="1.0" encoding="utf-8"?>
<p:tagLst xmlns:p="http://schemas.openxmlformats.org/presentationml/2006/main">
  <p:tag name="AS_UNIQUEID" val="613"/>
</p:tagLst>
</file>

<file path=ppt/tags/tag44.xml><?xml version="1.0" encoding="utf-8"?>
<p:tagLst xmlns:p="http://schemas.openxmlformats.org/presentationml/2006/main">
  <p:tag name="AS_UNIQUEID" val="22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40.xml><?xml version="1.0" encoding="utf-8"?>
<p:tagLst xmlns:p="http://schemas.openxmlformats.org/presentationml/2006/main">
  <p:tag name="AS_UNIQUEID" val="614"/>
</p:tagLst>
</file>

<file path=ppt/tags/tag441.xml><?xml version="1.0" encoding="utf-8"?>
<p:tagLst xmlns:p="http://schemas.openxmlformats.org/presentationml/2006/main">
  <p:tag name="AS_UNIQUEID" val="615"/>
</p:tagLst>
</file>

<file path=ppt/tags/tag442.xml><?xml version="1.0" encoding="utf-8"?>
<p:tagLst xmlns:p="http://schemas.openxmlformats.org/presentationml/2006/main">
  <p:tag name="AS_UNIQUEID" val="616"/>
</p:tagLst>
</file>

<file path=ppt/tags/tag443.xml><?xml version="1.0" encoding="utf-8"?>
<p:tagLst xmlns:p="http://schemas.openxmlformats.org/presentationml/2006/main">
  <p:tag name="AS_UNIQUEID" val="617"/>
</p:tagLst>
</file>

<file path=ppt/tags/tag444.xml><?xml version="1.0" encoding="utf-8"?>
<p:tagLst xmlns:p="http://schemas.openxmlformats.org/presentationml/2006/main">
  <p:tag name="AS_UNIQUEID" val="618"/>
</p:tagLst>
</file>

<file path=ppt/tags/tag445.xml><?xml version="1.0" encoding="utf-8"?>
<p:tagLst xmlns:p="http://schemas.openxmlformats.org/presentationml/2006/main">
  <p:tag name="AS_UNIQUEID" val="619"/>
</p:tagLst>
</file>

<file path=ppt/tags/tag446.xml><?xml version="1.0" encoding="utf-8"?>
<p:tagLst xmlns:p="http://schemas.openxmlformats.org/presentationml/2006/main">
  <p:tag name="AS_UNIQUEID" val="620"/>
</p:tagLst>
</file>

<file path=ppt/tags/tag447.xml><?xml version="1.0" encoding="utf-8"?>
<p:tagLst xmlns:p="http://schemas.openxmlformats.org/presentationml/2006/main">
  <p:tag name="AS_UNIQUEID" val="621"/>
</p:tagLst>
</file>

<file path=ppt/tags/tag448.xml><?xml version="1.0" encoding="utf-8"?>
<p:tagLst xmlns:p="http://schemas.openxmlformats.org/presentationml/2006/main">
  <p:tag name="AS_UNIQUEID" val="622"/>
</p:tagLst>
</file>

<file path=ppt/tags/tag449.xml><?xml version="1.0" encoding="utf-8"?>
<p:tagLst xmlns:p="http://schemas.openxmlformats.org/presentationml/2006/main">
  <p:tag name="AS_UNIQUEID" val="623"/>
</p:tagLst>
</file>

<file path=ppt/tags/tag45.xml><?xml version="1.0" encoding="utf-8"?>
<p:tagLst xmlns:p="http://schemas.openxmlformats.org/presentationml/2006/main">
  <p:tag name="AS_UNIQUEID" val="22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50.xml><?xml version="1.0" encoding="utf-8"?>
<p:tagLst xmlns:p="http://schemas.openxmlformats.org/presentationml/2006/main">
  <p:tag name="AS_UNIQUEID" val="624"/>
</p:tagLst>
</file>

<file path=ppt/tags/tag451.xml><?xml version="1.0" encoding="utf-8"?>
<p:tagLst xmlns:p="http://schemas.openxmlformats.org/presentationml/2006/main">
  <p:tag name="KSO_WM_SPECIAL_SOURCE" val="bdnull"/>
</p:tagLst>
</file>

<file path=ppt/tags/tag452.xml><?xml version="1.0" encoding="utf-8"?>
<p:tagLst xmlns:p="http://schemas.openxmlformats.org/presentationml/2006/main">
  <p:tag name="AS_UNIQUEID" val="625"/>
</p:tagLst>
</file>

<file path=ppt/tags/tag453.xml><?xml version="1.0" encoding="utf-8"?>
<p:tagLst xmlns:p="http://schemas.openxmlformats.org/presentationml/2006/main">
  <p:tag name="AS_UNIQUEID" val="626"/>
</p:tagLst>
</file>

<file path=ppt/tags/tag454.xml><?xml version="1.0" encoding="utf-8"?>
<p:tagLst xmlns:p="http://schemas.openxmlformats.org/presentationml/2006/main">
  <p:tag name="AS_UNIQUEID" val="627"/>
</p:tagLst>
</file>

<file path=ppt/tags/tag455.xml><?xml version="1.0" encoding="utf-8"?>
<p:tagLst xmlns:p="http://schemas.openxmlformats.org/presentationml/2006/main">
  <p:tag name="AS_UNIQUEID" val="628"/>
</p:tagLst>
</file>

<file path=ppt/tags/tag456.xml><?xml version="1.0" encoding="utf-8"?>
<p:tagLst xmlns:p="http://schemas.openxmlformats.org/presentationml/2006/main">
  <p:tag name="AS_UNIQUEID" val="629"/>
</p:tagLst>
</file>

<file path=ppt/tags/tag457.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458.xml><?xml version="1.0" encoding="utf-8"?>
<p:tagLst xmlns:p="http://schemas.openxmlformats.org/presentationml/2006/main">
  <p:tag name="AS_UNIQUEID" val="630"/>
</p:tagLst>
</file>

<file path=ppt/tags/tag459.xml><?xml version="1.0" encoding="utf-8"?>
<p:tagLst xmlns:p="http://schemas.openxmlformats.org/presentationml/2006/main">
  <p:tag name="AS_UNIQUEID" val="631"/>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1_1"/>
  <p:tag name="KSO_WM_UNIT_INDEX" val="1_1_1"/>
  <p:tag name="KSO_WM_UNIT_LAYERLEVEL" val="1_1_1"/>
  <p:tag name="KSO_WM_UNIT_TEXT_FILL_FORE_SCHEMECOLOR_INDEX" val="13"/>
  <p:tag name="KSO_WM_UNIT_TEXT_FILL_TYPE" val="1"/>
  <p:tag name="KSO_WM_UNIT_TYPE" val="m_h_i"/>
</p:tagLst>
</file>

<file path=ppt/tags/tag46.xml><?xml version="1.0" encoding="utf-8"?>
<p:tagLst xmlns:p="http://schemas.openxmlformats.org/presentationml/2006/main">
  <p:tag name="AS_UNIQUEID" val="22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460.xml><?xml version="1.0" encoding="utf-8"?>
<p:tagLst xmlns:p="http://schemas.openxmlformats.org/presentationml/2006/main">
  <p:tag name="AS_UNIQUEID" val="632"/>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7_4*m_h_i*1_1_2"/>
  <p:tag name="KSO_WM_UNIT_INDEX" val="1_1_2"/>
  <p:tag name="KSO_WM_UNIT_LAYERLEVEL" val="1_1_1"/>
  <p:tag name="KSO_WM_UNIT_TEXT_FILL_FORE_SCHEMECOLOR_INDEX" val="13"/>
  <p:tag name="KSO_WM_UNIT_TEXT_FILL_TYPE" val="1"/>
  <p:tag name="KSO_WM_UNIT_TYPE" val="m_h_i"/>
</p:tagLst>
</file>

<file path=ppt/tags/tag461.xml><?xml version="1.0" encoding="utf-8"?>
<p:tagLst xmlns:p="http://schemas.openxmlformats.org/presentationml/2006/main">
  <p:tag name="AS_UNIQUEID" val="633"/>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1_1"/>
  <p:tag name="KSO_WM_UNIT_INDEX" val="1_1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62.xml><?xml version="1.0" encoding="utf-8"?>
<p:tagLst xmlns:p="http://schemas.openxmlformats.org/presentationml/2006/main">
  <p:tag name="AS_UNIQUEID" val="634"/>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1_3"/>
  <p:tag name="KSO_WM_UNIT_INDEX" val="1_1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63.xml><?xml version="1.0" encoding="utf-8"?>
<p:tagLst xmlns:p="http://schemas.openxmlformats.org/presentationml/2006/main">
  <p:tag name="AS_UNIQUEID" val="635"/>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2_1"/>
  <p:tag name="KSO_WM_UNIT_INDEX" val="1_2_1"/>
  <p:tag name="KSO_WM_UNIT_LAYERLEVEL" val="1_1_1"/>
  <p:tag name="KSO_WM_UNIT_TEXT_FILL_FORE_SCHEMECOLOR_INDEX" val="13"/>
  <p:tag name="KSO_WM_UNIT_TEXT_FILL_TYPE" val="1"/>
  <p:tag name="KSO_WM_UNIT_TYPE" val="m_h_i"/>
</p:tagLst>
</file>

<file path=ppt/tags/tag464.xml><?xml version="1.0" encoding="utf-8"?>
<p:tagLst xmlns:p="http://schemas.openxmlformats.org/presentationml/2006/main">
  <p:tag name="AS_UNIQUEID" val="636"/>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7_4*m_h_i*1_2_2"/>
  <p:tag name="KSO_WM_UNIT_INDEX" val="1_2_2"/>
  <p:tag name="KSO_WM_UNIT_LAYERLEVEL" val="1_1_1"/>
  <p:tag name="KSO_WM_UNIT_TEXT_FILL_FORE_SCHEMECOLOR_INDEX" val="13"/>
  <p:tag name="KSO_WM_UNIT_TEXT_FILL_TYPE" val="1"/>
  <p:tag name="KSO_WM_UNIT_TYPE" val="m_h_i"/>
</p:tagLst>
</file>

<file path=ppt/tags/tag465.xml><?xml version="1.0" encoding="utf-8"?>
<p:tagLst xmlns:p="http://schemas.openxmlformats.org/presentationml/2006/main">
  <p:tag name="AS_UNIQUEID" val="637"/>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2_1"/>
  <p:tag name="KSO_WM_UNIT_INDEX" val="1_2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66.xml><?xml version="1.0" encoding="utf-8"?>
<p:tagLst xmlns:p="http://schemas.openxmlformats.org/presentationml/2006/main">
  <p:tag name="AS_UNIQUEID" val="638"/>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2_3"/>
  <p:tag name="KSO_WM_UNIT_INDEX" val="1_2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67.xml><?xml version="1.0" encoding="utf-8"?>
<p:tagLst xmlns:p="http://schemas.openxmlformats.org/presentationml/2006/main">
  <p:tag name="AS_UNIQUEID" val="639"/>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3_1"/>
  <p:tag name="KSO_WM_UNIT_INDEX" val="1_3_1"/>
  <p:tag name="KSO_WM_UNIT_LAYERLEVEL" val="1_1_1"/>
  <p:tag name="KSO_WM_UNIT_TEXT_FILL_FORE_SCHEMECOLOR_INDEX" val="13"/>
  <p:tag name="KSO_WM_UNIT_TEXT_FILL_TYPE" val="1"/>
  <p:tag name="KSO_WM_UNIT_TYPE" val="m_h_i"/>
</p:tagLst>
</file>

<file path=ppt/tags/tag468.xml><?xml version="1.0" encoding="utf-8"?>
<p:tagLst xmlns:p="http://schemas.openxmlformats.org/presentationml/2006/main">
  <p:tag name="AS_UNIQUEID" val="640"/>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7_4*m_h_i*1_3_2"/>
  <p:tag name="KSO_WM_UNIT_INDEX" val="1_3_2"/>
  <p:tag name="KSO_WM_UNIT_LAYERLEVEL" val="1_1_1"/>
  <p:tag name="KSO_WM_UNIT_TEXT_FILL_FORE_SCHEMECOLOR_INDEX" val="13"/>
  <p:tag name="KSO_WM_UNIT_TEXT_FILL_TYPE" val="1"/>
  <p:tag name="KSO_WM_UNIT_TYPE" val="m_h_i"/>
</p:tagLst>
</file>

<file path=ppt/tags/tag469.xml><?xml version="1.0" encoding="utf-8"?>
<p:tagLst xmlns:p="http://schemas.openxmlformats.org/presentationml/2006/main">
  <p:tag name="AS_UNIQUEID" val="641"/>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3_1"/>
  <p:tag name="KSO_WM_UNIT_INDEX" val="1_3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7.xml><?xml version="1.0" encoding="utf-8"?>
<p:tagLst xmlns:p="http://schemas.openxmlformats.org/presentationml/2006/main">
  <p:tag name="AS_UNIQUEID" val="22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70.xml><?xml version="1.0" encoding="utf-8"?>
<p:tagLst xmlns:p="http://schemas.openxmlformats.org/presentationml/2006/main">
  <p:tag name="AS_UNIQUEID" val="642"/>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3_3"/>
  <p:tag name="KSO_WM_UNIT_INDEX" val="1_3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71.xml><?xml version="1.0" encoding="utf-8"?>
<p:tagLst xmlns:p="http://schemas.openxmlformats.org/presentationml/2006/main">
  <p:tag name="AS_UNIQUEID" val="643"/>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4_1"/>
  <p:tag name="KSO_WM_UNIT_INDEX" val="1_4_1"/>
  <p:tag name="KSO_WM_UNIT_LAYERLEVEL" val="1_1_1"/>
  <p:tag name="KSO_WM_UNIT_TEXT_FILL_FORE_SCHEMECOLOR_INDEX" val="13"/>
  <p:tag name="KSO_WM_UNIT_TEXT_FILL_TYPE" val="1"/>
  <p:tag name="KSO_WM_UNIT_TYPE" val="m_h_i"/>
</p:tagLst>
</file>

<file path=ppt/tags/tag472.xml><?xml version="1.0" encoding="utf-8"?>
<p:tagLst xmlns:p="http://schemas.openxmlformats.org/presentationml/2006/main">
  <p:tag name="AS_UNIQUEID" val="644"/>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7_4*m_h_i*1_4_2"/>
  <p:tag name="KSO_WM_UNIT_INDEX" val="1_4_2"/>
  <p:tag name="KSO_WM_UNIT_LAYERLEVEL" val="1_1_1"/>
  <p:tag name="KSO_WM_UNIT_TEXT_FILL_FORE_SCHEMECOLOR_INDEX" val="13"/>
  <p:tag name="KSO_WM_UNIT_TEXT_FILL_TYPE" val="1"/>
  <p:tag name="KSO_WM_UNIT_TYPE" val="m_h_i"/>
</p:tagLst>
</file>

<file path=ppt/tags/tag473.xml><?xml version="1.0" encoding="utf-8"?>
<p:tagLst xmlns:p="http://schemas.openxmlformats.org/presentationml/2006/main">
  <p:tag name="AS_UNIQUEID" val="645"/>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4_1"/>
  <p:tag name="KSO_WM_UNIT_INDEX" val="1_4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74.xml><?xml version="1.0" encoding="utf-8"?>
<p:tagLst xmlns:p="http://schemas.openxmlformats.org/presentationml/2006/main">
  <p:tag name="AS_UNIQUEID" val="646"/>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4_3"/>
  <p:tag name="KSO_WM_UNIT_INDEX" val="1_4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75.xml><?xml version="1.0" encoding="utf-8"?>
<p:tagLst xmlns:p="http://schemas.openxmlformats.org/presentationml/2006/main">
  <p:tag name="AS_UNIQUEID" val="647"/>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5_1"/>
  <p:tag name="KSO_WM_UNIT_INDEX" val="1_5_1"/>
  <p:tag name="KSO_WM_UNIT_LAYERLEVEL" val="1_1_1"/>
  <p:tag name="KSO_WM_UNIT_TEXT_FILL_FORE_SCHEMECOLOR_INDEX" val="13"/>
  <p:tag name="KSO_WM_UNIT_TEXT_FILL_TYPE" val="1"/>
  <p:tag name="KSO_WM_UNIT_TYPE" val="m_h_i"/>
</p:tagLst>
</file>

<file path=ppt/tags/tag476.xml><?xml version="1.0" encoding="utf-8"?>
<p:tagLst xmlns:p="http://schemas.openxmlformats.org/presentationml/2006/main">
  <p:tag name="AS_UNIQUEID" val="648"/>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5"/>
  <p:tag name="KSO_WM_UNIT_FILL_TYPE" val="1"/>
  <p:tag name="KSO_WM_UNIT_HIGHLIGHT" val="0"/>
  <p:tag name="KSO_WM_UNIT_ID" val="diagram20201497_4*m_h_i*1_5_2"/>
  <p:tag name="KSO_WM_UNIT_INDEX" val="1_5_2"/>
  <p:tag name="KSO_WM_UNIT_LAYERLEVEL" val="1_1_1"/>
  <p:tag name="KSO_WM_UNIT_TEXT_FILL_FORE_SCHEMECOLOR_INDEX" val="13"/>
  <p:tag name="KSO_WM_UNIT_TEXT_FILL_TYPE" val="1"/>
  <p:tag name="KSO_WM_UNIT_TYPE" val="m_h_i"/>
</p:tagLst>
</file>

<file path=ppt/tags/tag477.xml><?xml version="1.0" encoding="utf-8"?>
<p:tagLst xmlns:p="http://schemas.openxmlformats.org/presentationml/2006/main">
  <p:tag name="AS_UNIQUEID" val="649"/>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5_1"/>
  <p:tag name="KSO_WM_UNIT_INDEX" val="1_5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78.xml><?xml version="1.0" encoding="utf-8"?>
<p:tagLst xmlns:p="http://schemas.openxmlformats.org/presentationml/2006/main">
  <p:tag name="AS_UNIQUEID" val="650"/>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5_3"/>
  <p:tag name="KSO_WM_UNIT_INDEX" val="1_5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79.xml><?xml version="1.0" encoding="utf-8"?>
<p:tagLst xmlns:p="http://schemas.openxmlformats.org/presentationml/2006/main">
  <p:tag name="AS_UNIQUEID" val="651"/>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14"/>
  <p:tag name="KSO_WM_UNIT_FILL_TYPE" val="1"/>
  <p:tag name="KSO_WM_UNIT_HIGHLIGHT" val="0"/>
  <p:tag name="KSO_WM_UNIT_ID" val="diagram20201497_4*m_h_i*1_6_1"/>
  <p:tag name="KSO_WM_UNIT_INDEX" val="1_6_1"/>
  <p:tag name="KSO_WM_UNIT_LAYERLEVEL" val="1_1_1"/>
  <p:tag name="KSO_WM_UNIT_TEXT_FILL_FORE_SCHEMECOLOR_INDEX" val="13"/>
  <p:tag name="KSO_WM_UNIT_TEXT_FILL_TYPE" val="1"/>
  <p:tag name="KSO_WM_UNIT_TYPE" val="m_h_i"/>
</p:tagLst>
</file>

<file path=ppt/tags/tag48.xml><?xml version="1.0" encoding="utf-8"?>
<p:tagLst xmlns:p="http://schemas.openxmlformats.org/presentationml/2006/main">
  <p:tag name="AS_UNIQUEID" val="23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80.xml><?xml version="1.0" encoding="utf-8"?>
<p:tagLst xmlns:p="http://schemas.openxmlformats.org/presentationml/2006/main">
  <p:tag name="AS_UNIQUEID" val="652"/>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7_4*m_h_i*1_6_2"/>
  <p:tag name="KSO_WM_UNIT_INDEX" val="1_6_2"/>
  <p:tag name="KSO_WM_UNIT_LAYERLEVEL" val="1_1_1"/>
  <p:tag name="KSO_WM_UNIT_TEXT_FILL_FORE_SCHEMECOLOR_INDEX" val="13"/>
  <p:tag name="KSO_WM_UNIT_TEXT_FILL_TYPE" val="1"/>
  <p:tag name="KSO_WM_UNIT_TYPE" val="m_h_i"/>
</p:tagLst>
</file>

<file path=ppt/tags/tag481.xml><?xml version="1.0" encoding="utf-8"?>
<p:tagLst xmlns:p="http://schemas.openxmlformats.org/presentationml/2006/main">
  <p:tag name="AS_UNIQUEID" val="653"/>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6_1"/>
  <p:tag name="KSO_WM_UNIT_INDEX" val="1_6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82.xml><?xml version="1.0" encoding="utf-8"?>
<p:tagLst xmlns:p="http://schemas.openxmlformats.org/presentationml/2006/main">
  <p:tag name="AS_UNIQUEID" val="654"/>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i*1_6_3"/>
  <p:tag name="KSO_WM_UNIT_INDEX" val="1_6_3"/>
  <p:tag name="KSO_WM_UNIT_LAYERLEVEL" val="1_1_1"/>
  <p:tag name="KSO_WM_UNIT_LINE_FILL_TYPE" val="2"/>
  <p:tag name="KSO_WM_UNIT_LINE_FORE_SCHEMECOLOR_INDEX" val="14"/>
  <p:tag name="KSO_WM_UNIT_TEXT_FILL_FORE_SCHEMECOLOR_INDEX" val="13"/>
  <p:tag name="KSO_WM_UNIT_TEXT_FILL_TYPE" val="1"/>
  <p:tag name="KSO_WM_UNIT_TYPE" val="m_h_i"/>
</p:tagLst>
</file>

<file path=ppt/tags/tag483.xml><?xml version="1.0" encoding="utf-8"?>
<p:tagLst xmlns:p="http://schemas.openxmlformats.org/presentationml/2006/main">
  <p:tag name="AS_UNIQUEID" val="655"/>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7_4*m_h_i*1_6_2"/>
  <p:tag name="KSO_WM_UNIT_INDEX" val="1_6_2"/>
  <p:tag name="KSO_WM_UNIT_LAYERLEVEL" val="1_1_1"/>
  <p:tag name="KSO_WM_UNIT_TEXT_FILL_FORE_SCHEMECOLOR_INDEX" val="13"/>
  <p:tag name="KSO_WM_UNIT_TEXT_FILL_TYPE" val="1"/>
  <p:tag name="KSO_WM_UNIT_TYPE" val="m_h_i"/>
</p:tagLst>
</file>

<file path=ppt/tags/tag484.xml><?xml version="1.0" encoding="utf-8"?>
<p:tagLst xmlns:p="http://schemas.openxmlformats.org/presentationml/2006/main">
  <p:tag name="AS_UNIQUEID" val="656"/>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6_1"/>
  <p:tag name="KSO_WM_UNIT_INDEX" val="1_6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85.xml><?xml version="1.0" encoding="utf-8"?>
<p:tagLst xmlns:p="http://schemas.openxmlformats.org/presentationml/2006/main">
  <p:tag name="AS_UNIQUEID" val="657"/>
</p:tagLst>
</file>

<file path=ppt/tags/tag486.xml><?xml version="1.0" encoding="utf-8"?>
<p:tagLst xmlns:p="http://schemas.openxmlformats.org/presentationml/2006/main">
  <p:tag name="AS_UNIQUEID" val="658"/>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FILL_FORE_SCHEMECOLOR_INDEX" val="6"/>
  <p:tag name="KSO_WM_UNIT_FILL_TYPE" val="1"/>
  <p:tag name="KSO_WM_UNIT_HIGHLIGHT" val="0"/>
  <p:tag name="KSO_WM_UNIT_ID" val="diagram20201497_4*m_h_i*1_6_2"/>
  <p:tag name="KSO_WM_UNIT_INDEX" val="1_6_2"/>
  <p:tag name="KSO_WM_UNIT_LAYERLEVEL" val="1_1_1"/>
  <p:tag name="KSO_WM_UNIT_TEXT_FILL_FORE_SCHEMECOLOR_INDEX" val="13"/>
  <p:tag name="KSO_WM_UNIT_TEXT_FILL_TYPE" val="1"/>
  <p:tag name="KSO_WM_UNIT_TYPE" val="m_h_i"/>
</p:tagLst>
</file>

<file path=ppt/tags/tag487.xml><?xml version="1.0" encoding="utf-8"?>
<p:tagLst xmlns:p="http://schemas.openxmlformats.org/presentationml/2006/main">
  <p:tag name="AS_UNIQUEID" val="659"/>
  <p:tag name="KSO_WM_BEAUTIFY_FLAG" val="#wm#"/>
  <p:tag name="KSO_WM_DIAGRAM_GROUP_CODE" val="m1-1"/>
  <p:tag name="KSO_WM_TAG_VERSION" val="1.0"/>
  <p:tag name="KSO_WM_TEMPLATE_CATEGORY" val="diagram"/>
  <p:tag name="KSO_WM_TEMPLATE_INDEX" val="20201497"/>
  <p:tag name="KSO_WM_UNIT_COMPATIBLE" val="0"/>
  <p:tag name="KSO_WM_UNIT_DIAGRAM_ISNUMVISUAL" val="0"/>
  <p:tag name="KSO_WM_UNIT_DIAGRAM_ISREFERUNIT" val="0"/>
  <p:tag name="KSO_WM_UNIT_HIGHLIGHT" val="0"/>
  <p:tag name="KSO_WM_UNIT_ID" val="diagram20201497_4*m_h_a*1_6_1"/>
  <p:tag name="KSO_WM_UNIT_INDEX" val="1_6_1"/>
  <p:tag name="KSO_WM_UNIT_ISCONTENTSTITLE" val="0"/>
  <p:tag name="KSO_WM_UNIT_LAYERLEVEL" val="1_1_1"/>
  <p:tag name="KSO_WM_UNIT_NOCLEAR" val="0"/>
  <p:tag name="KSO_WM_UNIT_PRESET_TEXT" val="添加标题"/>
  <p:tag name="KSO_WM_UNIT_TEXT_FILL_FORE_SCHEMECOLOR_INDEX" val="13"/>
  <p:tag name="KSO_WM_UNIT_TEXT_FILL_TYPE" val="1"/>
  <p:tag name="KSO_WM_UNIT_TYPE" val="m_h_a"/>
  <p:tag name="KSO_WM_UNIT_VALUE" val="6"/>
</p:tagLst>
</file>

<file path=ppt/tags/tag488.xml><?xml version="1.0" encoding="utf-8"?>
<p:tagLst xmlns:p="http://schemas.openxmlformats.org/presentationml/2006/main">
  <p:tag name="AS_UNIQUEID" val="660"/>
</p:tagLst>
</file>

<file path=ppt/tags/tag489.xml><?xml version="1.0" encoding="utf-8"?>
<p:tagLst xmlns:p="http://schemas.openxmlformats.org/presentationml/2006/main">
  <p:tag name="AS_UNIQUEID" val="661"/>
</p:tagLst>
</file>

<file path=ppt/tags/tag49.xml><?xml version="1.0" encoding="utf-8"?>
<p:tagLst xmlns:p="http://schemas.openxmlformats.org/presentationml/2006/main">
  <p:tag name="AS_UNIQUEID" val="23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490.xml><?xml version="1.0" encoding="utf-8"?>
<p:tagLst xmlns:p="http://schemas.openxmlformats.org/presentationml/2006/main">
  <p:tag name="AS_UNIQUEID" val="662"/>
</p:tagLst>
</file>

<file path=ppt/tags/tag491.xml><?xml version="1.0" encoding="utf-8"?>
<p:tagLst xmlns:p="http://schemas.openxmlformats.org/presentationml/2006/main">
  <p:tag name="AS_UNIQUEID" val="663"/>
</p:tagLst>
</file>

<file path=ppt/tags/tag492.xml><?xml version="1.0" encoding="utf-8"?>
<p:tagLst xmlns:p="http://schemas.openxmlformats.org/presentationml/2006/main">
  <p:tag name="AS_UNIQUEID" val="664"/>
</p:tagLst>
</file>

<file path=ppt/tags/tag493.xml><?xml version="1.0" encoding="utf-8"?>
<p:tagLst xmlns:p="http://schemas.openxmlformats.org/presentationml/2006/main">
  <p:tag name="AS_UNIQUEID" val="665"/>
</p:tagLst>
</file>

<file path=ppt/tags/tag494.xml><?xml version="1.0" encoding="utf-8"?>
<p:tagLst xmlns:p="http://schemas.openxmlformats.org/presentationml/2006/main">
  <p:tag name="AS_UNIQUEID" val="666"/>
</p:tagLst>
</file>

<file path=ppt/tags/tag495.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496.xml><?xml version="1.0" encoding="utf-8"?>
<p:tagLst xmlns:p="http://schemas.openxmlformats.org/presentationml/2006/main">
  <p:tag name="AS_UNIQUEID" val="667"/>
</p:tagLst>
</file>

<file path=ppt/tags/tag497.xml><?xml version="1.0" encoding="utf-8"?>
<p:tagLst xmlns:p="http://schemas.openxmlformats.org/presentationml/2006/main">
  <p:tag name="AS_UNIQUEID" val="668"/>
</p:tagLst>
</file>

<file path=ppt/tags/tag498.xml><?xml version="1.0" encoding="utf-8"?>
<p:tagLst xmlns:p="http://schemas.openxmlformats.org/presentationml/2006/main">
  <p:tag name="AS_UNIQUEID" val="669"/>
</p:tagLst>
</file>

<file path=ppt/tags/tag499.xml><?xml version="1.0" encoding="utf-8"?>
<p:tagLst xmlns:p="http://schemas.openxmlformats.org/presentationml/2006/main">
  <p:tag name="AS_UNIQUEID" val="670"/>
</p:tagLst>
</file>

<file path=ppt/tags/tag5.xml><?xml version="1.0" encoding="utf-8"?>
<p:tagLst xmlns:p="http://schemas.openxmlformats.org/presentationml/2006/main">
  <p:tag name="AS_UNIQUEID" val="16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50.xml><?xml version="1.0" encoding="utf-8"?>
<p:tagLst xmlns:p="http://schemas.openxmlformats.org/presentationml/2006/main">
  <p:tag name="AS_UNIQUEID" val="23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500.xml><?xml version="1.0" encoding="utf-8"?>
<p:tagLst xmlns:p="http://schemas.openxmlformats.org/presentationml/2006/main">
  <p:tag name="AS_UNIQUEID" val="671"/>
</p:tagLst>
</file>

<file path=ppt/tags/tag501.xml><?xml version="1.0" encoding="utf-8"?>
<p:tagLst xmlns:p="http://schemas.openxmlformats.org/presentationml/2006/main">
  <p:tag name="KSO_WM_BEAUTIFY_FLAG" val="#wm#"/>
  <p:tag name="KSO_WM_SPECIAL_SOURCE" val="bdnull"/>
  <p:tag name="KSO_WM_TEMPLATE_CATEGORY" val="basetag"/>
  <p:tag name="KSO_WM_TEMPLATE_INDEX" val="20161128"/>
</p:tagLst>
</file>

<file path=ppt/tags/tag502.xml><?xml version="1.0" encoding="utf-8"?>
<p:tagLst xmlns:p="http://schemas.openxmlformats.org/presentationml/2006/main">
  <p:tag name="AS_UNIQUEID" val="672"/>
</p:tagLst>
</file>

<file path=ppt/tags/tag503.xml><?xml version="1.0" encoding="utf-8"?>
<p:tagLst xmlns:p="http://schemas.openxmlformats.org/presentationml/2006/main">
  <p:tag name="AS_UNIQUEID" val="673"/>
</p:tagLst>
</file>

<file path=ppt/tags/tag504.xml><?xml version="1.0" encoding="utf-8"?>
<p:tagLst xmlns:p="http://schemas.openxmlformats.org/presentationml/2006/main">
  <p:tag name="AS_UNIQUEID" val="674"/>
</p:tagLst>
</file>

<file path=ppt/tags/tag505.xml><?xml version="1.0" encoding="utf-8"?>
<p:tagLst xmlns:p="http://schemas.openxmlformats.org/presentationml/2006/main">
  <p:tag name="AS_UNIQUEID" val="675"/>
</p:tagLst>
</file>

<file path=ppt/tags/tag506.xml><?xml version="1.0" encoding="utf-8"?>
<p:tagLst xmlns:p="http://schemas.openxmlformats.org/presentationml/2006/main">
  <p:tag name="KSO_WM_SPECIAL_SOURCE" val="bdnull"/>
</p:tagLst>
</file>

<file path=ppt/tags/tag507.xml><?xml version="1.0" encoding="utf-8"?>
<p:tagLst xmlns:p="http://schemas.openxmlformats.org/presentationml/2006/main">
  <p:tag name="AS_UNIQUEID" val="672"/>
</p:tagLst>
</file>

<file path=ppt/tags/tag508.xml><?xml version="1.0" encoding="utf-8"?>
<p:tagLst xmlns:p="http://schemas.openxmlformats.org/presentationml/2006/main">
  <p:tag name="AS_UNIQUEID" val="674"/>
</p:tagLst>
</file>

<file path=ppt/tags/tag509.xml><?xml version="1.0" encoding="utf-8"?>
<p:tagLst xmlns:p="http://schemas.openxmlformats.org/presentationml/2006/main">
  <p:tag name="AS_UNIQUEID" val="675"/>
</p:tagLst>
</file>

<file path=ppt/tags/tag51.xml><?xml version="1.0" encoding="utf-8"?>
<p:tagLst xmlns:p="http://schemas.openxmlformats.org/presentationml/2006/main">
  <p:tag name="AS_UNIQUEID" val="23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510.xml><?xml version="1.0" encoding="utf-8"?>
<p:tagLst xmlns:p="http://schemas.openxmlformats.org/presentationml/2006/main">
  <p:tag name="AS_UNIQUEID" val="676"/>
</p:tagLst>
</file>

<file path=ppt/tags/tag511.xml><?xml version="1.0" encoding="utf-8"?>
<p:tagLst xmlns:p="http://schemas.openxmlformats.org/presentationml/2006/main">
  <p:tag name="KSO_WM_SPECIAL_SOURCE" val="bdnull"/>
</p:tagLst>
</file>

<file path=ppt/tags/tag512.xml><?xml version="1.0" encoding="utf-8"?>
<p:tagLst xmlns:p="http://schemas.openxmlformats.org/presentationml/2006/main">
  <p:tag name="AS_UNIQUEID" val="677"/>
</p:tagLst>
</file>

<file path=ppt/tags/tag513.xml><?xml version="1.0" encoding="utf-8"?>
<p:tagLst xmlns:p="http://schemas.openxmlformats.org/presentationml/2006/main">
  <p:tag name="AS_UNIQUEID" val="678"/>
</p:tagLst>
</file>

<file path=ppt/tags/tag514.xml><?xml version="1.0" encoding="utf-8"?>
<p:tagLst xmlns:p="http://schemas.openxmlformats.org/presentationml/2006/main">
  <p:tag name="AS_UNIQUEID" val="680"/>
</p:tagLst>
</file>

<file path=ppt/tags/tag515.xml><?xml version="1.0" encoding="utf-8"?>
<p:tagLst xmlns:p="http://schemas.openxmlformats.org/presentationml/2006/main">
  <p:tag name="AS_UNIQUEID" val="681"/>
</p:tagLst>
</file>

<file path=ppt/tags/tag516.xml><?xml version="1.0" encoding="utf-8"?>
<p:tagLst xmlns:p="http://schemas.openxmlformats.org/presentationml/2006/main">
  <p:tag name="KSO_WM_SPECIAL_SOURCE" val="bdnull"/>
</p:tagLst>
</file>

<file path=ppt/tags/tag517.xml><?xml version="1.0" encoding="utf-8"?>
<p:tagLst xmlns:p="http://schemas.openxmlformats.org/presentationml/2006/main">
  <p:tag name="AS_UNIQUEID" val="679"/>
</p:tagLst>
</file>

<file path=ppt/tags/tag518.xml><?xml version="1.0" encoding="utf-8"?>
<p:tagLst xmlns:p="http://schemas.openxmlformats.org/presentationml/2006/main">
  <p:tag name="AS_UNIQUEID" val="680"/>
</p:tagLst>
</file>

<file path=ppt/tags/tag519.xml><?xml version="1.0" encoding="utf-8"?>
<p:tagLst xmlns:p="http://schemas.openxmlformats.org/presentationml/2006/main">
  <p:tag name="AS_UNIQUEID" val="681"/>
</p:tagLst>
</file>

<file path=ppt/tags/tag52.xml><?xml version="1.0" encoding="utf-8"?>
<p:tagLst xmlns:p="http://schemas.openxmlformats.org/presentationml/2006/main">
  <p:tag name="AS_UNIQUEID" val="23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520.xml><?xml version="1.0" encoding="utf-8"?>
<p:tagLst xmlns:p="http://schemas.openxmlformats.org/presentationml/2006/main">
  <p:tag name="AS_UNIQUEID" val="682"/>
</p:tagLst>
</file>

<file path=ppt/tags/tag521.xml><?xml version="1.0" encoding="utf-8"?>
<p:tagLst xmlns:p="http://schemas.openxmlformats.org/presentationml/2006/main">
  <p:tag name="KSO_WM_SPECIAL_SOURCE" val="bdnull"/>
</p:tagLst>
</file>

<file path=ppt/tags/tag522.xml><?xml version="1.0" encoding="utf-8"?>
<p:tagLst xmlns:p="http://schemas.openxmlformats.org/presentationml/2006/main">
  <p:tag name="AS_UNIQUEID" val="683"/>
</p:tagLst>
</file>

<file path=ppt/tags/tag523.xml><?xml version="1.0" encoding="utf-8"?>
<p:tagLst xmlns:p="http://schemas.openxmlformats.org/presentationml/2006/main">
  <p:tag name="AS_UNIQUEID" val="684"/>
</p:tagLst>
</file>

<file path=ppt/tags/tag524.xml><?xml version="1.0" encoding="utf-8"?>
<p:tagLst xmlns:p="http://schemas.openxmlformats.org/presentationml/2006/main">
  <p:tag name="AS_UNIQUEID" val="685"/>
</p:tagLst>
</file>

<file path=ppt/tags/tag525.xml><?xml version="1.0" encoding="utf-8"?>
<p:tagLst xmlns:p="http://schemas.openxmlformats.org/presentationml/2006/main">
  <p:tag name="AS_UNIQUEID" val="686"/>
</p:tagLst>
</file>

<file path=ppt/tags/tag526.xml><?xml version="1.0" encoding="utf-8"?>
<p:tagLst xmlns:p="http://schemas.openxmlformats.org/presentationml/2006/main">
  <p:tag name="AS_UNIQUEID" val="687"/>
</p:tagLst>
</file>

<file path=ppt/tags/tag527.xml><?xml version="1.0" encoding="utf-8"?>
<p:tagLst xmlns:p="http://schemas.openxmlformats.org/presentationml/2006/main">
  <p:tag name="AS_UNIQUEID" val="688"/>
</p:tagLst>
</file>

<file path=ppt/tags/tag528.xml><?xml version="1.0" encoding="utf-8"?>
<p:tagLst xmlns:p="http://schemas.openxmlformats.org/presentationml/2006/main">
  <p:tag name="AS_UNIQUEID" val="689"/>
</p:tagLst>
</file>

<file path=ppt/tags/tag529.xml><?xml version="1.0" encoding="utf-8"?>
<p:tagLst xmlns:p="http://schemas.openxmlformats.org/presentationml/2006/main">
  <p:tag name="AS_UNIQUEID" val="690"/>
</p:tagLst>
</file>

<file path=ppt/tags/tag53.xml><?xml version="1.0" encoding="utf-8"?>
<p:tagLst xmlns:p="http://schemas.openxmlformats.org/presentationml/2006/main">
  <p:tag name="AS_UNIQUEID" val="24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530.xml><?xml version="1.0" encoding="utf-8"?>
<p:tagLst xmlns:p="http://schemas.openxmlformats.org/presentationml/2006/main">
  <p:tag name="AS_UNIQUEID" val="691"/>
</p:tagLst>
</file>

<file path=ppt/tags/tag531.xml><?xml version="1.0" encoding="utf-8"?>
<p:tagLst xmlns:p="http://schemas.openxmlformats.org/presentationml/2006/main">
  <p:tag name="AS_UNIQUEID" val="692"/>
</p:tagLst>
</file>

<file path=ppt/tags/tag532.xml><?xml version="1.0" encoding="utf-8"?>
<p:tagLst xmlns:p="http://schemas.openxmlformats.org/presentationml/2006/main">
  <p:tag name="AS_UNIQUEID" val="693"/>
</p:tagLst>
</file>

<file path=ppt/tags/tag533.xml><?xml version="1.0" encoding="utf-8"?>
<p:tagLst xmlns:p="http://schemas.openxmlformats.org/presentationml/2006/main">
  <p:tag name="AS_UNIQUEID" val="694"/>
</p:tagLst>
</file>

<file path=ppt/tags/tag534.xml><?xml version="1.0" encoding="utf-8"?>
<p:tagLst xmlns:p="http://schemas.openxmlformats.org/presentationml/2006/main">
  <p:tag name="AS_UNIQUEID" val="695"/>
</p:tagLst>
</file>

<file path=ppt/tags/tag535.xml><?xml version="1.0" encoding="utf-8"?>
<p:tagLst xmlns:p="http://schemas.openxmlformats.org/presentationml/2006/main">
  <p:tag name="AS_UNIQUEID" val="696"/>
</p:tagLst>
</file>

<file path=ppt/tags/tag536.xml><?xml version="1.0" encoding="utf-8"?>
<p:tagLst xmlns:p="http://schemas.openxmlformats.org/presentationml/2006/main">
  <p:tag name="AS_UNIQUEID" val="697"/>
</p:tagLst>
</file>

<file path=ppt/tags/tag537.xml><?xml version="1.0" encoding="utf-8"?>
<p:tagLst xmlns:p="http://schemas.openxmlformats.org/presentationml/2006/main">
  <p:tag name="AS_UNIQUEID" val="698"/>
</p:tagLst>
</file>

<file path=ppt/tags/tag538.xml><?xml version="1.0" encoding="utf-8"?>
<p:tagLst xmlns:p="http://schemas.openxmlformats.org/presentationml/2006/main">
  <p:tag name="AS_UNIQUEID" val="699"/>
</p:tagLst>
</file>

<file path=ppt/tags/tag539.xml><?xml version="1.0" encoding="utf-8"?>
<p:tagLst xmlns:p="http://schemas.openxmlformats.org/presentationml/2006/main">
  <p:tag name="AS_UNIQUEID" val="700"/>
</p:tagLst>
</file>

<file path=ppt/tags/tag54.xml><?xml version="1.0" encoding="utf-8"?>
<p:tagLst xmlns:p="http://schemas.openxmlformats.org/presentationml/2006/main">
  <p:tag name="AS_UNIQUEID" val="24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540.xml><?xml version="1.0" encoding="utf-8"?>
<p:tagLst xmlns:p="http://schemas.openxmlformats.org/presentationml/2006/main">
  <p:tag name="AS_UNIQUEID" val="701"/>
</p:tagLst>
</file>

<file path=ppt/tags/tag541.xml><?xml version="1.0" encoding="utf-8"?>
<p:tagLst xmlns:p="http://schemas.openxmlformats.org/presentationml/2006/main">
  <p:tag name="AS_UNIQUEID" val="702"/>
</p:tagLst>
</file>

<file path=ppt/tags/tag542.xml><?xml version="1.0" encoding="utf-8"?>
<p:tagLst xmlns:p="http://schemas.openxmlformats.org/presentationml/2006/main">
  <p:tag name="AS_UNIQUEID" val="703"/>
</p:tagLst>
</file>

<file path=ppt/tags/tag543.xml><?xml version="1.0" encoding="utf-8"?>
<p:tagLst xmlns:p="http://schemas.openxmlformats.org/presentationml/2006/main">
  <p:tag name="AS_UNIQUEID" val="704"/>
</p:tagLst>
</file>

<file path=ppt/tags/tag544.xml><?xml version="1.0" encoding="utf-8"?>
<p:tagLst xmlns:p="http://schemas.openxmlformats.org/presentationml/2006/main">
  <p:tag name="AS_UNIQUEID" val="705"/>
</p:tagLst>
</file>

<file path=ppt/tags/tag545.xml><?xml version="1.0" encoding="utf-8"?>
<p:tagLst xmlns:p="http://schemas.openxmlformats.org/presentationml/2006/main">
  <p:tag name="AS_UNIQUEID" val="706"/>
</p:tagLst>
</file>

<file path=ppt/tags/tag546.xml><?xml version="1.0" encoding="utf-8"?>
<p:tagLst xmlns:p="http://schemas.openxmlformats.org/presentationml/2006/main">
  <p:tag name="AS_UNIQUEID" val="707"/>
</p:tagLst>
</file>

<file path=ppt/tags/tag547.xml><?xml version="1.0" encoding="utf-8"?>
<p:tagLst xmlns:p="http://schemas.openxmlformats.org/presentationml/2006/main">
  <p:tag name="AS_UNIQUEID" val="708"/>
</p:tagLst>
</file>

<file path=ppt/tags/tag548.xml><?xml version="1.0" encoding="utf-8"?>
<p:tagLst xmlns:p="http://schemas.openxmlformats.org/presentationml/2006/main">
  <p:tag name="AS_UNIQUEID" val="709"/>
</p:tagLst>
</file>

<file path=ppt/tags/tag549.xml><?xml version="1.0" encoding="utf-8"?>
<p:tagLst xmlns:p="http://schemas.openxmlformats.org/presentationml/2006/main">
  <p:tag name="AS_UNIQUEID" val="710"/>
</p:tagLst>
</file>

<file path=ppt/tags/tag55.xml><?xml version="1.0" encoding="utf-8"?>
<p:tagLst xmlns:p="http://schemas.openxmlformats.org/presentationml/2006/main">
  <p:tag name="AS_UNIQUEID" val="24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550.xml><?xml version="1.0" encoding="utf-8"?>
<p:tagLst xmlns:p="http://schemas.openxmlformats.org/presentationml/2006/main">
  <p:tag name="AS_UNIQUEID" val="711"/>
</p:tagLst>
</file>

<file path=ppt/tags/tag551.xml><?xml version="1.0" encoding="utf-8"?>
<p:tagLst xmlns:p="http://schemas.openxmlformats.org/presentationml/2006/main">
  <p:tag name="AS_UNIQUEID" val="712"/>
</p:tagLst>
</file>

<file path=ppt/tags/tag552.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553.xml><?xml version="1.0" encoding="utf-8"?>
<p:tagLst xmlns:p="http://schemas.openxmlformats.org/presentationml/2006/main">
  <p:tag name="AS_UNIQUEID" val="713"/>
</p:tagLst>
</file>

<file path=ppt/tags/tag554.xml><?xml version="1.0" encoding="utf-8"?>
<p:tagLst xmlns:p="http://schemas.openxmlformats.org/presentationml/2006/main">
  <p:tag name="AS_UNIQUEID" val="714"/>
</p:tagLst>
</file>

<file path=ppt/tags/tag555.xml><?xml version="1.0" encoding="utf-8"?>
<p:tagLst xmlns:p="http://schemas.openxmlformats.org/presentationml/2006/main">
  <p:tag name="AS_UNIQUEID" val="715"/>
</p:tagLst>
</file>

<file path=ppt/tags/tag556.xml><?xml version="1.0" encoding="utf-8"?>
<p:tagLst xmlns:p="http://schemas.openxmlformats.org/presentationml/2006/main">
  <p:tag name="AS_UNIQUEID" val="716"/>
</p:tagLst>
</file>

<file path=ppt/tags/tag557.xml><?xml version="1.0" encoding="utf-8"?>
<p:tagLst xmlns:p="http://schemas.openxmlformats.org/presentationml/2006/main">
  <p:tag name="KSO_WM_SPECIAL_SOURCE" val="bdnull"/>
</p:tagLst>
</file>

<file path=ppt/tags/tag558.xml><?xml version="1.0" encoding="utf-8"?>
<p:tagLst xmlns:p="http://schemas.openxmlformats.org/presentationml/2006/main">
  <p:tag name="AS_UNIQUEID" val="717"/>
</p:tagLst>
</file>

<file path=ppt/tags/tag559.xml><?xml version="1.0" encoding="utf-8"?>
<p:tagLst xmlns:p="http://schemas.openxmlformats.org/presentationml/2006/main">
  <p:tag name="AS_UNIQUEID" val="718"/>
</p:tagLst>
</file>

<file path=ppt/tags/tag56.xml><?xml version="1.0" encoding="utf-8"?>
<p:tagLst xmlns:p="http://schemas.openxmlformats.org/presentationml/2006/main">
  <p:tag name="AS_UNIQUEID" val="24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560.xml><?xml version="1.0" encoding="utf-8"?>
<p:tagLst xmlns:p="http://schemas.openxmlformats.org/presentationml/2006/main">
  <p:tag name="AS_UNIQUEID" val="719"/>
</p:tagLst>
</file>

<file path=ppt/tags/tag561.xml><?xml version="1.0" encoding="utf-8"?>
<p:tagLst xmlns:p="http://schemas.openxmlformats.org/presentationml/2006/main">
  <p:tag name="AS_UNIQUEID" val="720"/>
</p:tagLst>
</file>

<file path=ppt/tags/tag562.xml><?xml version="1.0" encoding="utf-8"?>
<p:tagLst xmlns:p="http://schemas.openxmlformats.org/presentationml/2006/main">
  <p:tag name="AS_UNIQUEID" val="721"/>
</p:tagLst>
</file>

<file path=ppt/tags/tag563.xml><?xml version="1.0" encoding="utf-8"?>
<p:tagLst xmlns:p="http://schemas.openxmlformats.org/presentationml/2006/main">
  <p:tag name="AS_UNIQUEID" val="722"/>
</p:tagLst>
</file>

<file path=ppt/tags/tag564.xml><?xml version="1.0" encoding="utf-8"?>
<p:tagLst xmlns:p="http://schemas.openxmlformats.org/presentationml/2006/main">
  <p:tag name="AS_UNIQUEID" val="723"/>
</p:tagLst>
</file>

<file path=ppt/tags/tag565.xml><?xml version="1.0" encoding="utf-8"?>
<p:tagLst xmlns:p="http://schemas.openxmlformats.org/presentationml/2006/main">
  <p:tag name="KSO_WM_SPECIAL_SOURCE" val="bdnull"/>
</p:tagLst>
</file>

<file path=ppt/tags/tag566.xml><?xml version="1.0" encoding="utf-8"?>
<p:tagLst xmlns:p="http://schemas.openxmlformats.org/presentationml/2006/main">
  <p:tag name="AS_UNIQUEID" val="724"/>
</p:tagLst>
</file>

<file path=ppt/tags/tag567.xml><?xml version="1.0" encoding="utf-8"?>
<p:tagLst xmlns:p="http://schemas.openxmlformats.org/presentationml/2006/main">
  <p:tag name="AS_UNIQUEID" val="725"/>
</p:tagLst>
</file>

<file path=ppt/tags/tag568.xml><?xml version="1.0" encoding="utf-8"?>
<p:tagLst xmlns:p="http://schemas.openxmlformats.org/presentationml/2006/main">
  <p:tag name="KSO_WM_SPECIAL_SOURCE" val="bdnull"/>
</p:tagLst>
</file>

<file path=ppt/tags/tag569.xml><?xml version="1.0" encoding="utf-8"?>
<p:tagLst xmlns:p="http://schemas.openxmlformats.org/presentationml/2006/main">
  <p:tag name="AS_UNIQUEID" val="726"/>
</p:tagLst>
</file>

<file path=ppt/tags/tag57.xml><?xml version="1.0" encoding="utf-8"?>
<p:tagLst xmlns:p="http://schemas.openxmlformats.org/presentationml/2006/main">
  <p:tag name="AS_UNIQUEID" val="249"/>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570.xml><?xml version="1.0" encoding="utf-8"?>
<p:tagLst xmlns:p="http://schemas.openxmlformats.org/presentationml/2006/main">
  <p:tag name="AS_UNIQUEID" val="727"/>
</p:tagLst>
</file>

<file path=ppt/tags/tag571.xml><?xml version="1.0" encoding="utf-8"?>
<p:tagLst xmlns:p="http://schemas.openxmlformats.org/presentationml/2006/main">
  <p:tag name="AS_UNIQUEID" val="728"/>
</p:tagLst>
</file>

<file path=ppt/tags/tag572.xml><?xml version="1.0" encoding="utf-8"?>
<p:tagLst xmlns:p="http://schemas.openxmlformats.org/presentationml/2006/main">
  <p:tag name="AS_UNIQUEID" val="729"/>
</p:tagLst>
</file>

<file path=ppt/tags/tag573.xml><?xml version="1.0" encoding="utf-8"?>
<p:tagLst xmlns:p="http://schemas.openxmlformats.org/presentationml/2006/main">
  <p:tag name="AS_UNIQUEID" val="730"/>
</p:tagLst>
</file>

<file path=ppt/tags/tag574.xml><?xml version="1.0" encoding="utf-8"?>
<p:tagLst xmlns:p="http://schemas.openxmlformats.org/presentationml/2006/main">
  <p:tag name="KSO_WM_SPECIAL_SOURCE" val="bdnull"/>
</p:tagLst>
</file>

<file path=ppt/tags/tag575.xml><?xml version="1.0" encoding="utf-8"?>
<p:tagLst xmlns:p="http://schemas.openxmlformats.org/presentationml/2006/main">
  <p:tag name="AS_UNIQUEID" val="731"/>
</p:tagLst>
</file>

<file path=ppt/tags/tag576.xml><?xml version="1.0" encoding="utf-8"?>
<p:tagLst xmlns:p="http://schemas.openxmlformats.org/presentationml/2006/main">
  <p:tag name="AS_UNIQUEID" val="732"/>
</p:tagLst>
</file>

<file path=ppt/tags/tag577.xml><?xml version="1.0" encoding="utf-8"?>
<p:tagLst xmlns:p="http://schemas.openxmlformats.org/presentationml/2006/main">
  <p:tag name="AS_UNIQUEID" val="733"/>
</p:tagLst>
</file>

<file path=ppt/tags/tag578.xml><?xml version="1.0" encoding="utf-8"?>
<p:tagLst xmlns:p="http://schemas.openxmlformats.org/presentationml/2006/main">
  <p:tag name="AS_UNIQUEID" val="734"/>
</p:tagLst>
</file>

<file path=ppt/tags/tag579.xml><?xml version="1.0" encoding="utf-8"?>
<p:tagLst xmlns:p="http://schemas.openxmlformats.org/presentationml/2006/main">
  <p:tag name="AS_UNIQUEID" val="735"/>
</p:tagLst>
</file>

<file path=ppt/tags/tag58.xml><?xml version="1.0" encoding="utf-8"?>
<p:tagLst xmlns:p="http://schemas.openxmlformats.org/presentationml/2006/main">
  <p:tag name="AS_UNIQUEID" val="250"/>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ags/tag580.xml><?xml version="1.0" encoding="utf-8"?>
<p:tagLst xmlns:p="http://schemas.openxmlformats.org/presentationml/2006/main">
  <p:tag name="KSO_WM_SPECIAL_SOURCE" val="bdnull"/>
</p:tagLst>
</file>

<file path=ppt/tags/tag581.xml><?xml version="1.0" encoding="utf-8"?>
<p:tagLst xmlns:p="http://schemas.openxmlformats.org/presentationml/2006/main">
  <p:tag name="AS_UNIQUEID" val="736"/>
</p:tagLst>
</file>

<file path=ppt/tags/tag582.xml><?xml version="1.0" encoding="utf-8"?>
<p:tagLst xmlns:p="http://schemas.openxmlformats.org/presentationml/2006/main">
  <p:tag name="AS_UNIQUEID" val="737"/>
</p:tagLst>
</file>

<file path=ppt/tags/tag583.xml><?xml version="1.0" encoding="utf-8"?>
<p:tagLst xmlns:p="http://schemas.openxmlformats.org/presentationml/2006/main">
  <p:tag name="KSO_WM_SPECIAL_SOURCE" val="bdnull"/>
</p:tagLst>
</file>

<file path=ppt/tags/tag584.xml><?xml version="1.0" encoding="utf-8"?>
<p:tagLst xmlns:p="http://schemas.openxmlformats.org/presentationml/2006/main">
  <p:tag name="AS_UNIQUEID" val="738"/>
</p:tagLst>
</file>

<file path=ppt/tags/tag585.xml><?xml version="1.0" encoding="utf-8"?>
<p:tagLst xmlns:p="http://schemas.openxmlformats.org/presentationml/2006/main">
  <p:tag name="AS_UNIQUEID" val="739"/>
</p:tagLst>
</file>

<file path=ppt/tags/tag586.xml><?xml version="1.0" encoding="utf-8"?>
<p:tagLst xmlns:p="http://schemas.openxmlformats.org/presentationml/2006/main">
  <p:tag name="KSO_WM_SPECIAL_SOURCE" val="bdnull"/>
</p:tagLst>
</file>

<file path=ppt/tags/tag587.xml><?xml version="1.0" encoding="utf-8"?>
<p:tagLst xmlns:p="http://schemas.openxmlformats.org/presentationml/2006/main">
  <p:tag name="AS_UNIQUEID" val="740"/>
</p:tagLst>
</file>

<file path=ppt/tags/tag588.xml><?xml version="1.0" encoding="utf-8"?>
<p:tagLst xmlns:p="http://schemas.openxmlformats.org/presentationml/2006/main">
  <p:tag name="AS_UNIQUEID" val="741"/>
</p:tagLst>
</file>

<file path=ppt/tags/tag589.xml><?xml version="1.0" encoding="utf-8"?>
<p:tagLst xmlns:p="http://schemas.openxmlformats.org/presentationml/2006/main">
  <p:tag name="KSO_WM_SPECIAL_SOURCE" val="bdnull"/>
</p:tagLst>
</file>

<file path=ppt/tags/tag59.xml><?xml version="1.0" encoding="utf-8"?>
<p:tagLst xmlns:p="http://schemas.openxmlformats.org/presentationml/2006/main">
  <p:tag name="AS_UNIQUEID" val="257"/>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590.xml><?xml version="1.0" encoding="utf-8"?>
<p:tagLst xmlns:p="http://schemas.openxmlformats.org/presentationml/2006/main">
  <p:tag name="AS_UNIQUEID" val="742"/>
</p:tagLst>
</file>

<file path=ppt/tags/tag591.xml><?xml version="1.0" encoding="utf-8"?>
<p:tagLst xmlns:p="http://schemas.openxmlformats.org/presentationml/2006/main">
  <p:tag name="AS_UNIQUEID" val="743"/>
</p:tagLst>
</file>

<file path=ppt/tags/tag592.xml><?xml version="1.0" encoding="utf-8"?>
<p:tagLst xmlns:p="http://schemas.openxmlformats.org/presentationml/2006/main">
  <p:tag name="AS_UNIQUEID" val="744"/>
</p:tagLst>
</file>

<file path=ppt/tags/tag593.xml><?xml version="1.0" encoding="utf-8"?>
<p:tagLst xmlns:p="http://schemas.openxmlformats.org/presentationml/2006/main">
  <p:tag name="KSO_WM_SPECIAL_SOURCE" val="bdnull"/>
</p:tagLst>
</file>

<file path=ppt/tags/tag594.xml><?xml version="1.0" encoding="utf-8"?>
<p:tagLst xmlns:p="http://schemas.openxmlformats.org/presentationml/2006/main">
  <p:tag name="AS_UNIQUEID" val="745"/>
</p:tagLst>
</file>

<file path=ppt/tags/tag595.xml><?xml version="1.0" encoding="utf-8"?>
<p:tagLst xmlns:p="http://schemas.openxmlformats.org/presentationml/2006/main">
  <p:tag name="AS_UNIQUEID" val="746"/>
</p:tagLst>
</file>

<file path=ppt/tags/tag596.xml><?xml version="1.0" encoding="utf-8"?>
<p:tagLst xmlns:p="http://schemas.openxmlformats.org/presentationml/2006/main">
  <p:tag name="AS_UNIQUEID" val="747"/>
</p:tagLst>
</file>

<file path=ppt/tags/tag597.xml><?xml version="1.0" encoding="utf-8"?>
<p:tagLst xmlns:p="http://schemas.openxmlformats.org/presentationml/2006/main">
  <p:tag name="KSO_WM_SPECIAL_SOURCE" val="bdnull"/>
</p:tagLst>
</file>

<file path=ppt/tags/tag598.xml><?xml version="1.0" encoding="utf-8"?>
<p:tagLst xmlns:p="http://schemas.openxmlformats.org/presentationml/2006/main">
  <p:tag name="AS_UNIQUEID" val="748"/>
</p:tagLst>
</file>

<file path=ppt/tags/tag599.xml><?xml version="1.0" encoding="utf-8"?>
<p:tagLst xmlns:p="http://schemas.openxmlformats.org/presentationml/2006/main">
  <p:tag name="AS_UNIQUEID" val="749"/>
</p:tagLst>
</file>

<file path=ppt/tags/tag6.xml><?xml version="1.0" encoding="utf-8"?>
<p:tagLst xmlns:p="http://schemas.openxmlformats.org/presentationml/2006/main">
  <p:tag name="AS_UNIQUEID" val="16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60.xml><?xml version="1.0" encoding="utf-8"?>
<p:tagLst xmlns:p="http://schemas.openxmlformats.org/presentationml/2006/main">
  <p:tag name="AS_UNIQUEID" val="258"/>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600.xml><?xml version="1.0" encoding="utf-8"?>
<p:tagLst xmlns:p="http://schemas.openxmlformats.org/presentationml/2006/main">
  <p:tag name="AS_UNIQUEID" val="750"/>
</p:tagLst>
</file>

<file path=ppt/tags/tag601.xml><?xml version="1.0" encoding="utf-8"?>
<p:tagLst xmlns:p="http://schemas.openxmlformats.org/presentationml/2006/main">
  <p:tag name="AS_UNIQUEID" val="751"/>
</p:tagLst>
</file>

<file path=ppt/tags/tag602.xml><?xml version="1.0" encoding="utf-8"?>
<p:tagLst xmlns:p="http://schemas.openxmlformats.org/presentationml/2006/main">
  <p:tag name="AS_UNIQUEID" val="752"/>
</p:tagLst>
</file>

<file path=ppt/tags/tag603.xml><?xml version="1.0" encoding="utf-8"?>
<p:tagLst xmlns:p="http://schemas.openxmlformats.org/presentationml/2006/main">
  <p:tag name="AS_UNIQUEID" val="753"/>
</p:tagLst>
</file>

<file path=ppt/tags/tag604.xml><?xml version="1.0" encoding="utf-8"?>
<p:tagLst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61.xml><?xml version="1.0" encoding="utf-8"?>
<p:tagLst xmlns:p="http://schemas.openxmlformats.org/presentationml/2006/main">
  <p:tag name="AS_UNIQUEID" val="259"/>
  <p:tag name="KSO_WM_BEAUTIFY_FLAG" val="#wm#"/>
  <p:tag name="KSO_WM_TAG_VERSION" val="1.0"/>
  <p:tag name="KSO_WM_UNIT_COMPATIBLE" val="0"/>
  <p:tag name="KSO_WM_UNIT_DIAGRAM_ISNUMVISUAL" val="0"/>
  <p:tag name="KSO_WM_UNIT_DIAGRAM_ISREFERUNIT" val="0"/>
  <p:tag name="KSO_WM_UNIT_HIGHLIGHT" val="0"/>
  <p:tag name="KSO_WM_UNIT_ID" val="_6**"/>
  <p:tag name="KSO_WM_UNIT_LAYERLEVEL" val="1"/>
</p:tagLst>
</file>

<file path=ppt/tags/tag62.xml><?xml version="1.0" encoding="utf-8"?>
<p:tagLst xmlns:p="http://schemas.openxmlformats.org/presentationml/2006/main">
  <p:tag name="AS_UNIQUEID" val="262"/>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3.xml><?xml version="1.0" encoding="utf-8"?>
<p:tagLst xmlns:p="http://schemas.openxmlformats.org/presentationml/2006/main">
  <p:tag name="AS_UNIQUEID" val="263"/>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4.xml><?xml version="1.0" encoding="utf-8"?>
<p:tagLst xmlns:p="http://schemas.openxmlformats.org/presentationml/2006/main">
  <p:tag name="AS_UNIQUEID" val="264"/>
  <p:tag name="KSO_WM_BEAUTIFY_FLAG" val="#wm#"/>
  <p:tag name="KSO_WM_TAG_VERSION" val="1.0"/>
  <p:tag name="KSO_WM_UNIT_COMPATIBLE" val="0"/>
  <p:tag name="KSO_WM_UNIT_DIAGRAM_ISNUMVISUAL" val="0"/>
  <p:tag name="KSO_WM_UNIT_DIAGRAM_ISREFERUNIT" val="0"/>
  <p:tag name="KSO_WM_UNIT_HIGHLIGHT" val="0"/>
  <p:tag name="KSO_WM_UNIT_ID" val="_7**"/>
  <p:tag name="KSO_WM_UNIT_LAYERLEVEL" val="1"/>
</p:tagLst>
</file>

<file path=ppt/tags/tag65.xml><?xml version="1.0" encoding="utf-8"?>
<p:tagLst xmlns:p="http://schemas.openxmlformats.org/presentationml/2006/main">
  <p:tag name="AS_UNIQUEID" val="266"/>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6.xml><?xml version="1.0" encoding="utf-8"?>
<p:tagLst xmlns:p="http://schemas.openxmlformats.org/presentationml/2006/main">
  <p:tag name="AS_UNIQUEID" val="267"/>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7.xml><?xml version="1.0" encoding="utf-8"?>
<p:tagLst xmlns:p="http://schemas.openxmlformats.org/presentationml/2006/main">
  <p:tag name="AS_UNIQUEID" val="268"/>
  <p:tag name="KSO_WM_BEAUTIFY_FLAG" val="#wm#"/>
  <p:tag name="KSO_WM_TAG_VERSION" val="1.0"/>
  <p:tag name="KSO_WM_UNIT_COMPATIBLE" val="0"/>
  <p:tag name="KSO_WM_UNIT_DIAGRAM_ISNUMVISUAL" val="0"/>
  <p:tag name="KSO_WM_UNIT_DIAGRAM_ISREFERUNIT" val="0"/>
  <p:tag name="KSO_WM_UNIT_HIGHLIGHT" val="0"/>
  <p:tag name="KSO_WM_UNIT_ID" val="_8**"/>
  <p:tag name="KSO_WM_UNIT_LAYERLEVEL" val="1"/>
</p:tagLst>
</file>

<file path=ppt/tags/tag68.xml><?xml version="1.0" encoding="utf-8"?>
<p:tagLst xmlns:p="http://schemas.openxmlformats.org/presentationml/2006/main">
  <p:tag name="AS_UNIQUEID" val="273"/>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69.xml><?xml version="1.0" encoding="utf-8"?>
<p:tagLst xmlns:p="http://schemas.openxmlformats.org/presentationml/2006/main">
  <p:tag name="AS_UNIQUEID" val="274"/>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xml><?xml version="1.0" encoding="utf-8"?>
<p:tagLst xmlns:p="http://schemas.openxmlformats.org/presentationml/2006/main">
  <p:tag name="AS_UNIQUEID" val="16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70.xml><?xml version="1.0" encoding="utf-8"?>
<p:tagLst xmlns:p="http://schemas.openxmlformats.org/presentationml/2006/main">
  <p:tag name="AS_UNIQUEID" val="275"/>
  <p:tag name="KSO_WM_BEAUTIFY_FLAG" val="#wm#"/>
  <p:tag name="KSO_WM_TAG_VERSION" val="1.0"/>
  <p:tag name="KSO_WM_UNIT_COMPATIBLE" val="0"/>
  <p:tag name="KSO_WM_UNIT_DIAGRAM_ISNUMVISUAL" val="0"/>
  <p:tag name="KSO_WM_UNIT_DIAGRAM_ISREFERUNIT" val="0"/>
  <p:tag name="KSO_WM_UNIT_HIGHLIGHT" val="0"/>
  <p:tag name="KSO_WM_UNIT_ID" val="_9**"/>
  <p:tag name="KSO_WM_UNIT_LAYERLEVEL" val="1"/>
</p:tagLst>
</file>

<file path=ppt/tags/tag71.xml><?xml version="1.0" encoding="utf-8"?>
<p:tagLst xmlns:p="http://schemas.openxmlformats.org/presentationml/2006/main">
  <p:tag name="AS_UNIQUEID" val="279"/>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2.xml><?xml version="1.0" encoding="utf-8"?>
<p:tagLst xmlns:p="http://schemas.openxmlformats.org/presentationml/2006/main">
  <p:tag name="AS_UNIQUEID" val="280"/>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3.xml><?xml version="1.0" encoding="utf-8"?>
<p:tagLst xmlns:p="http://schemas.openxmlformats.org/presentationml/2006/main">
  <p:tag name="AS_UNIQUEID" val="281"/>
  <p:tag name="KSO_WM_BEAUTIFY_FLAG" val="#wm#"/>
  <p:tag name="KSO_WM_TAG_VERSION" val="1.0"/>
  <p:tag name="KSO_WM_UNIT_COMPATIBLE" val="0"/>
  <p:tag name="KSO_WM_UNIT_DIAGRAM_ISNUMVISUAL" val="0"/>
  <p:tag name="KSO_WM_UNIT_DIAGRAM_ISREFERUNIT" val="0"/>
  <p:tag name="KSO_WM_UNIT_HIGHLIGHT" val="0"/>
  <p:tag name="KSO_WM_UNIT_ID" val="_10**"/>
  <p:tag name="KSO_WM_UNIT_LAYERLEVEL" val="1"/>
</p:tagLst>
</file>

<file path=ppt/tags/tag74.xml><?xml version="1.0" encoding="utf-8"?>
<p:tagLst xmlns:p="http://schemas.openxmlformats.org/presentationml/2006/main">
  <p:tag name="AS_UNIQUEID" val="284"/>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5.xml><?xml version="1.0" encoding="utf-8"?>
<p:tagLst xmlns:p="http://schemas.openxmlformats.org/presentationml/2006/main">
  <p:tag name="AS_UNIQUEID" val="285"/>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6.xml><?xml version="1.0" encoding="utf-8"?>
<p:tagLst xmlns:p="http://schemas.openxmlformats.org/presentationml/2006/main">
  <p:tag name="AS_UNIQUEID" val="286"/>
  <p:tag name="KSO_WM_BEAUTIFY_FLAG" val="#wm#"/>
  <p:tag name="KSO_WM_TAG_VERSION" val="1.0"/>
  <p:tag name="KSO_WM_UNIT_COMPATIBLE" val="0"/>
  <p:tag name="KSO_WM_UNIT_DIAGRAM_ISNUMVISUAL" val="0"/>
  <p:tag name="KSO_WM_UNIT_DIAGRAM_ISREFERUNIT" val="0"/>
  <p:tag name="KSO_WM_UNIT_HIGHLIGHT" val="0"/>
  <p:tag name="KSO_WM_UNIT_ID" val="_11**"/>
  <p:tag name="KSO_WM_UNIT_LAYERLEVEL" val="1"/>
</p:tagLst>
</file>

<file path=ppt/tags/tag77.xml><?xml version="1.0" encoding="utf-8"?>
<p:tagLst xmlns:p="http://schemas.openxmlformats.org/presentationml/2006/main">
  <p:tag name="AS_UNIQUEID" val="13"/>
</p:tagLst>
</file>

<file path=ppt/tags/tag78.xml><?xml version="1.0" encoding="utf-8"?>
<p:tagLst xmlns:p="http://schemas.openxmlformats.org/presentationml/2006/main">
  <p:tag name="AS_UNIQUEID" val="290"/>
</p:tagLst>
</file>

<file path=ppt/tags/tag79.xml><?xml version="1.0" encoding="utf-8"?>
<p:tagLst xmlns:p="http://schemas.openxmlformats.org/presentationml/2006/main">
  <p:tag name="AS_UNIQUEID" val="14"/>
</p:tagLst>
</file>

<file path=ppt/tags/tag8.xml><?xml version="1.0" encoding="utf-8"?>
<p:tagLst xmlns:p="http://schemas.openxmlformats.org/presentationml/2006/main">
  <p:tag name="AS_UNIQUEID" val="16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80.xml><?xml version="1.0" encoding="utf-8"?>
<p:tagLst xmlns:p="http://schemas.openxmlformats.org/presentationml/2006/main">
  <p:tag name="AS_UNIQUEID" val="291"/>
</p:tagLst>
</file>

<file path=ppt/tags/tag81.xml><?xml version="1.0" encoding="utf-8"?>
<p:tagLst xmlns:p="http://schemas.openxmlformats.org/presentationml/2006/main">
  <p:tag name="AS_UNIQUEID" val="135"/>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82.xml><?xml version="1.0" encoding="utf-8"?>
<p:tagLst xmlns:p="http://schemas.openxmlformats.org/presentationml/2006/main">
  <p:tag name="AS_UNIQUEID" val="136"/>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_0**"/>
  <p:tag name="KSO_WM_UNIT_LAYERLEVEL" val="1"/>
</p:tagLst>
</file>

<file path=ppt/tags/tag83.xml><?xml version="1.0" encoding="utf-8"?>
<p:tagLst xmlns:p="http://schemas.openxmlformats.org/presentationml/2006/main">
  <p:tag name="AS_UNIQUEID" val="137"/>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84.xml><?xml version="1.0" encoding="utf-8"?>
<p:tagLst xmlns:p="http://schemas.openxmlformats.org/presentationml/2006/main">
  <p:tag name="AS_UNIQUEID" val="138"/>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85.xml><?xml version="1.0" encoding="utf-8"?>
<p:tagLst xmlns:p="http://schemas.openxmlformats.org/presentationml/2006/main">
  <p:tag name="AS_UNIQUEID" val="139"/>
  <p:tag name="KSO_WM_BEAUTIFY_FLAG" val="#wm#"/>
  <p:tag name="KSO_WM_TAG_VERSION" val="1.0"/>
  <p:tag name="KSO_WM_UNIT_COMPATIBLE" val="0"/>
  <p:tag name="KSO_WM_UNIT_DIAGRAM_ISNUMVISUAL" val="0"/>
  <p:tag name="KSO_WM_UNIT_DIAGRAM_ISREFERUNIT" val="0"/>
  <p:tag name="KSO_WM_UNIT_HIGHLIGHT" val="0"/>
  <p:tag name="KSO_WM_UNIT_ID" val="_0**"/>
  <p:tag name="KSO_WM_UNIT_LAYERLEVEL" val="1"/>
</p:tagLst>
</file>

<file path=ppt/tags/tag86.xml><?xml version="1.0" encoding="utf-8"?>
<p:tagLst xmlns:p="http://schemas.openxmlformats.org/presentationml/2006/main">
  <p:tag name="AS_UNIQUEID" val="140"/>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87.xml><?xml version="1.0" encoding="utf-8"?>
<p:tagLst xmlns:p="http://schemas.openxmlformats.org/presentationml/2006/main">
  <p:tag name="AS_UNIQUEID" val="293"/>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8.xml><?xml version="1.0" encoding="utf-8"?>
<p:tagLst xmlns:p="http://schemas.openxmlformats.org/presentationml/2006/main">
  <p:tag name="AS_UNIQUEID" val="294"/>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89.xml><?xml version="1.0" encoding="utf-8"?>
<p:tagLst xmlns:p="http://schemas.openxmlformats.org/presentationml/2006/main">
  <p:tag name="AS_UNIQUEID" val="295"/>
  <p:tag name="KSO_WM_BEAUTIFY_FLAG" val="#wm#"/>
  <p:tag name="KSO_WM_TAG_VERSION" val="1.0"/>
  <p:tag name="KSO_WM_UNIT_COMPATIBLE" val="0"/>
  <p:tag name="KSO_WM_UNIT_DIAGRAM_ISNUMVISUAL" val="0"/>
  <p:tag name="KSO_WM_UNIT_DIAGRAM_ISREFERUNIT" val="0"/>
  <p:tag name="KSO_WM_UNIT_HIGHLIGHT" val="0"/>
  <p:tag name="KSO_WM_UNIT_ID" val="_1**"/>
  <p:tag name="KSO_WM_UNIT_LAYERLEVEL" val="1"/>
</p:tagLst>
</file>

<file path=ppt/tags/tag9.xml><?xml version="1.0" encoding="utf-8"?>
<p:tagLst xmlns:p="http://schemas.openxmlformats.org/presentationml/2006/main">
  <p:tag name="AS_UNIQUEID" val="16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90.xml><?xml version="1.0" encoding="utf-8"?>
<p:tagLst xmlns:p="http://schemas.openxmlformats.org/presentationml/2006/main">
  <p:tag name="AS_UNIQUEID" val="299"/>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1.xml><?xml version="1.0" encoding="utf-8"?>
<p:tagLst xmlns:p="http://schemas.openxmlformats.org/presentationml/2006/main">
  <p:tag name="AS_UNIQUEID" val="300"/>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2.xml><?xml version="1.0" encoding="utf-8"?>
<p:tagLst xmlns:p="http://schemas.openxmlformats.org/presentationml/2006/main">
  <p:tag name="AS_UNIQUEID" val="301"/>
  <p:tag name="KSO_WM_BEAUTIFY_FLAG" val="#wm#"/>
  <p:tag name="KSO_WM_TAG_VERSION" val="1.0"/>
  <p:tag name="KSO_WM_UNIT_COMPATIBLE" val="0"/>
  <p:tag name="KSO_WM_UNIT_DIAGRAM_ISNUMVISUAL" val="0"/>
  <p:tag name="KSO_WM_UNIT_DIAGRAM_ISREFERUNIT" val="0"/>
  <p:tag name="KSO_WM_UNIT_HIGHLIGHT" val="0"/>
  <p:tag name="KSO_WM_UNIT_ID" val="_2**"/>
  <p:tag name="KSO_WM_UNIT_LAYERLEVEL" val="1"/>
</p:tagLst>
</file>

<file path=ppt/tags/tag93.xml><?xml version="1.0" encoding="utf-8"?>
<p:tagLst xmlns:p="http://schemas.openxmlformats.org/presentationml/2006/main">
  <p:tag name="AS_UNIQUEID" val="305"/>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94.xml><?xml version="1.0" encoding="utf-8"?>
<p:tagLst xmlns:p="http://schemas.openxmlformats.org/presentationml/2006/main">
  <p:tag name="AS_UNIQUEID" val="306"/>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95.xml><?xml version="1.0" encoding="utf-8"?>
<p:tagLst xmlns:p="http://schemas.openxmlformats.org/presentationml/2006/main">
  <p:tag name="AS_UNIQUEID" val="307"/>
  <p:tag name="KSO_WM_BEAUTIFY_FLAG" val="#wm#"/>
  <p:tag name="KSO_WM_TAG_VERSION" val="1.0"/>
  <p:tag name="KSO_WM_UNIT_COMPATIBLE" val="0"/>
  <p:tag name="KSO_WM_UNIT_DIAGRAM_ISNUMVISUAL" val="0"/>
  <p:tag name="KSO_WM_UNIT_DIAGRAM_ISREFERUNIT" val="0"/>
  <p:tag name="KSO_WM_UNIT_HIGHLIGHT" val="0"/>
  <p:tag name="KSO_WM_UNIT_ID" val="_3**"/>
  <p:tag name="KSO_WM_UNIT_LAYERLEVEL" val="1"/>
</p:tagLst>
</file>

<file path=ppt/tags/tag96.xml><?xml version="1.0" encoding="utf-8"?>
<p:tagLst xmlns:p="http://schemas.openxmlformats.org/presentationml/2006/main">
  <p:tag name="AS_UNIQUEID" val="311"/>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97.xml><?xml version="1.0" encoding="utf-8"?>
<p:tagLst xmlns:p="http://schemas.openxmlformats.org/presentationml/2006/main">
  <p:tag name="AS_UNIQUEID" val="312"/>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98.xml><?xml version="1.0" encoding="utf-8"?>
<p:tagLst xmlns:p="http://schemas.openxmlformats.org/presentationml/2006/main">
  <p:tag name="AS_UNIQUEID" val="313"/>
  <p:tag name="KSO_WM_BEAUTIFY_FLAG" val="#wm#"/>
  <p:tag name="KSO_WM_TAG_VERSION" val="1.0"/>
  <p:tag name="KSO_WM_UNIT_COMPATIBLE" val="0"/>
  <p:tag name="KSO_WM_UNIT_DIAGRAM_ISNUMVISUAL" val="0"/>
  <p:tag name="KSO_WM_UNIT_DIAGRAM_ISREFERUNIT" val="0"/>
  <p:tag name="KSO_WM_UNIT_HIGHLIGHT" val="0"/>
  <p:tag name="KSO_WM_UNIT_ID" val="_4**"/>
  <p:tag name="KSO_WM_UNIT_LAYERLEVEL" val="1"/>
</p:tagLst>
</file>

<file path=ppt/tags/tag99.xml><?xml version="1.0" encoding="utf-8"?>
<p:tagLst xmlns:p="http://schemas.openxmlformats.org/presentationml/2006/main">
  <p:tag name="AS_UNIQUEID" val="318"/>
  <p:tag name="KSO_WM_BEAUTIFY_FLAG" val="#wm#"/>
  <p:tag name="KSO_WM_TAG_VERSION" val="1.0"/>
  <p:tag name="KSO_WM_UNIT_COMPATIBLE" val="0"/>
  <p:tag name="KSO_WM_UNIT_DIAGRAM_ISNUMVISUAL" val="0"/>
  <p:tag name="KSO_WM_UNIT_DIAGRAM_ISREFERUNIT" val="0"/>
  <p:tag name="KSO_WM_UNIT_HIGHLIGHT" val="0"/>
  <p:tag name="KSO_WM_UNIT_ID" val="_5**"/>
  <p:tag name="KSO_WM_UNIT_LAYERLEVEL"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4710</Words>
  <Application>WPS 演示</Application>
  <PresentationFormat>宽屏</PresentationFormat>
  <Paragraphs>469</Paragraphs>
  <Slides>48</Slides>
  <Notes>1</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48</vt:i4>
      </vt:variant>
    </vt:vector>
  </HeadingPairs>
  <TitlesOfParts>
    <vt:vector size="68" baseType="lpstr">
      <vt:lpstr>Arial</vt:lpstr>
      <vt:lpstr>宋体</vt:lpstr>
      <vt:lpstr>Wingdings</vt:lpstr>
      <vt:lpstr>微软雅黑</vt:lpstr>
      <vt:lpstr>Wingdings</vt:lpstr>
      <vt:lpstr>Calibri</vt:lpstr>
      <vt:lpstr>Calibri Light</vt:lpstr>
      <vt:lpstr>Times New Roman</vt:lpstr>
      <vt:lpstr>黑体</vt:lpstr>
      <vt:lpstr>Arial Unicode MS</vt:lpstr>
      <vt:lpstr>楷体_GB2312</vt:lpstr>
      <vt:lpstr>等线</vt:lpstr>
      <vt:lpstr>Helvetica</vt:lpstr>
      <vt:lpstr>方正舒体</vt:lpstr>
      <vt:lpstr>Calibri Light</vt:lpstr>
      <vt:lpstr>Office 主题​​</vt:lpstr>
      <vt:lpstr>1_Office 主题​​</vt:lpstr>
      <vt:lpstr>2_Office 主题​​</vt:lpstr>
      <vt:lpstr>3_Office 主题​​</vt:lpstr>
      <vt:lpstr>4_Office 主题​​</vt:lpstr>
      <vt:lpstr>PowerPoint 演示文稿</vt:lpstr>
      <vt:lpstr>PowerPoint 演示文稿</vt:lpstr>
      <vt:lpstr>PowerPoint 演示文稿</vt:lpstr>
      <vt:lpstr>细胞学说及其建立过程：</vt:lpstr>
      <vt:lpstr>细胞学说及其建立过程：</vt:lpstr>
      <vt:lpstr>细胞学说及其建立过程：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草履虫</vt:lpstr>
      <vt:lpstr>变形虫</vt:lpstr>
      <vt:lpstr>眼虫</vt:lpstr>
      <vt:lpstr>PowerPoint 演示文稿</vt:lpstr>
      <vt:lpstr>PowerPoint 演示文稿</vt:lpstr>
      <vt:lpstr>PowerPoint 演示文稿</vt:lpstr>
      <vt:lpstr>PowerPoint 演示文稿</vt:lpstr>
      <vt:lpstr>PowerPoint 演示文稿</vt:lpstr>
      <vt:lpstr>PowerPoint 演示文稿</vt:lpstr>
      <vt:lpstr>生命系统的层次</vt:lpstr>
      <vt:lpstr>心肌细胞</vt:lpstr>
      <vt:lpstr>2、组织：由形态相似，结构、功能相同的细胞联合在一起而形成的。</vt:lpstr>
      <vt:lpstr>3、器官：不同的组织按照一定的次序结合在一起而形成的。</vt:lpstr>
      <vt:lpstr>4、系统：能够共同完成一种或几种生理功能的多个器官按照一定的次序组合在一起而形成的。（植物没有系统层次）</vt:lpstr>
      <vt:lpstr>5、个体：由各种器官或系统协调配合共同完成复杂的生命活动的生物。单细胞生物（一个细胞）即是一个生物体。</vt:lpstr>
      <vt:lpstr>生命系统的层次</vt:lpstr>
      <vt:lpstr>生命系统的层次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532</cp:revision>
  <dcterms:created xsi:type="dcterms:W3CDTF">2019-06-19T02:08:00Z</dcterms:created>
  <dcterms:modified xsi:type="dcterms:W3CDTF">2020-09-08T02:14:07Z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2052-11.1.0.9926</vt:lpwstr>
  </property>
</Properties>
</file>